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04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F411A-93D7-49FF-94E4-27ED6778383A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A6808-1D87-4E6E-B822-6DD75E395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29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005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887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18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751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35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196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12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11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85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59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28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5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6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31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87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0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4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47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F3AE29-CA3B-D943-F957-34D1DB7BC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42D6361-73D9-F53D-0E3E-F2530DF3F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719531-85E8-CE61-EDD0-931D5F85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F10ACC-9EF5-8AAA-ACAC-CB0280B9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03B103-D39F-0148-16FF-C9DBFD0D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05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3C4B18-D6D1-B684-9CF8-29B5FA2D4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79E0F5-1895-EFFC-F6E1-C0A179CD7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D4419-76A6-CD97-8F30-CAF0B95E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61DDFD-1E60-BC2C-7DDB-6973ED2B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7ADB6C-A5DF-D579-F797-C62EC989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90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577E91F-987D-7FEF-27C2-424C93305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D078A2-E74A-A4A3-EE48-24430A60F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2C7390-3F69-918B-D06F-5F98DE25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E85661-FB5D-F4E2-E743-F77A4816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779C6A-9569-BFF9-9CAE-A23B5AD7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70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6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7463C0-7569-FC04-8071-07ECC18E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B4E439-E215-5B7D-1DF6-58263C02E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680738-207E-E436-7D9A-160CD96A2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641C8B-34D8-498D-E64E-48AAB0B4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CA5E6A-944B-A555-01F1-EE2846B5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07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C2659-9C55-E7A9-C730-031DC6DE6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B9B704-CE3E-E194-5219-491345AC7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72EE3-2A1A-1BD4-A6F7-5A570D33A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4DDC5B-63C6-DCDD-C786-2A670D33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F562AE-5BB4-9EFC-3B75-99AA01AC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71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B64DB4-6B9E-C823-BA5A-0E58B957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D56EDF-4254-B193-0252-9F160F835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36A1EC-CB47-CC91-2C0D-05155E014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1B5645-FCB5-4A16-41EB-E06A6175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B0A7D6-BFF5-3D2F-9ACA-6070D789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84AC9A-D058-BB60-F6E1-7B296E55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19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2F23BB-2A4F-FB48-25CE-7923AAB7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E254F3-1B5F-F9FF-7890-5803279D0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2E3C8-6930-EECC-6CE4-09352978D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59C0E72-33B9-C9FF-9422-89AA74C90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3EE46C-A52D-2037-9C05-F5D2996EC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34F0FE1-71A3-9C32-3636-F907DBBE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A774BE9-E5F4-2DF7-16F2-A225413B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5052BF-AD2F-805B-E458-F9044480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74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D9EF17-9D41-B67C-E001-4F02D163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B2A5F9-9926-9CD5-D350-99B67FC2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DCD2F3-770E-F6C4-57AA-3EDA0D42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1370F3-A048-8F08-D4CF-EFED1EEA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55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CBD60F-8B09-83A7-AF7F-85036302A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188B603-42D2-232A-D45F-68A0CC94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5F789A-A33E-CF61-8919-982BEAA7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60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E123C5-9244-6077-E88B-7E65CCE9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9CC5D9-C098-F6AA-8AF9-DBC521255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B6B5AC1-7492-410B-02D2-49487EB8C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2D52CB-9DAD-E656-1829-EB1D436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D9D734-2C4F-7559-5898-F89AC7CE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8E2881-1957-8206-F465-49545253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00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411AED-C7BC-C928-7CFB-8BB0CE21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666DDA-27A5-9D56-CD14-E88D91742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7DF983-9EAC-20A7-291B-825F16210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A9A982-4B72-FB66-2D10-A4071486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348774-9A32-5ABB-379A-BA7B3428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89480A-491C-61E1-FBCA-A6638B95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35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D413E0F-FC86-E2EF-0681-23823AF01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6EFDA6-1BAC-8D20-9040-1B47E8331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5D68B1-1607-0194-D619-4E8E1036F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C2A6F-D156-4C39-98ED-D673DAC55B2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C3D518-B00F-284A-E691-F934BAE36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1743BC-2D9F-6B46-558C-A7E0EE966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1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635" y="0"/>
            <a:ext cx="12282170" cy="6858000"/>
          </a:xfrm>
          <a:prstGeom prst="rect">
            <a:avLst/>
          </a:prstGeom>
          <a:solidFill>
            <a:srgbClr val="F8F0E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-635" y="0"/>
            <a:ext cx="12282170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0" descr="https://kimi-img.moonshot.cn/pub/slides/slides_tmpl/image/25-09-05-18:35:54-d2tbq2lnfo2stf9djtg0.png"/>
          <p:cNvPicPr>
            <a:picLocks noChangeAspect="1"/>
          </p:cNvPicPr>
          <p:nvPr/>
        </p:nvPicPr>
        <p:blipFill>
          <a:blip r:embed="rId3"/>
          <a:srcRect t="3" b="3"/>
          <a:stretch/>
        </p:blipFill>
        <p:spPr>
          <a:xfrm flipH="1">
            <a:off x="2461260" y="1731645"/>
            <a:ext cx="11127105" cy="623633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0685" y="776605"/>
            <a:ext cx="10744835" cy="2182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读懂父母的沉默托举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3"/>
          <p:cNvSpPr/>
          <p:nvPr/>
        </p:nvSpPr>
        <p:spPr>
          <a:xfrm>
            <a:off x="400685" y="5023485"/>
            <a:ext cx="271843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ans" pitchFamily="34" charset="0"/>
                <a:ea typeface="MiSans" pitchFamily="34" charset="-122"/>
                <a:cs typeface="MiSans" pitchFamily="34" charset="-120"/>
              </a:rPr>
              <a:t>高二（14）班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6536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4953000" y="1070428"/>
            <a:ext cx="2476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A3A6D">
                    <a:alpha val="85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五毛钱的代价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4610100" y="1730828"/>
            <a:ext cx="3086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一次“大方”背后的汗水汇率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484641" y="2492828"/>
            <a:ext cx="4635500" cy="2540000"/>
          </a:xfrm>
          <a:custGeom>
            <a:avLst/>
            <a:gdLst/>
            <a:ahLst/>
            <a:cxnLst/>
            <a:rect l="l" t="t" r="r" b="b"/>
            <a:pathLst>
              <a:path w="4635500" h="2540000">
                <a:moveTo>
                  <a:pt x="101600" y="0"/>
                </a:moveTo>
                <a:lnTo>
                  <a:pt x="4533900" y="0"/>
                </a:lnTo>
                <a:cubicBezTo>
                  <a:pt x="4589975" y="0"/>
                  <a:pt x="4635500" y="45525"/>
                  <a:pt x="4635500" y="101600"/>
                </a:cubicBezTo>
                <a:lnTo>
                  <a:pt x="4635500" y="2438400"/>
                </a:lnTo>
                <a:cubicBezTo>
                  <a:pt x="4635500" y="2494475"/>
                  <a:pt x="4589975" y="2540000"/>
                  <a:pt x="4533900" y="2540000"/>
                </a:cubicBezTo>
                <a:lnTo>
                  <a:pt x="101600" y="2540000"/>
                </a:lnTo>
                <a:cubicBezTo>
                  <a:pt x="45525" y="2540000"/>
                  <a:pt x="0" y="2494475"/>
                  <a:pt x="0" y="2438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1771">
            <a:solidFill>
              <a:srgbClr val="FCCA45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Shape 5"/>
          <p:cNvSpPr/>
          <p:nvPr/>
        </p:nvSpPr>
        <p:spPr>
          <a:xfrm>
            <a:off x="2516641" y="27178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609600"/>
                </a:moveTo>
                <a:cubicBezTo>
                  <a:pt x="473024" y="609600"/>
                  <a:pt x="609600" y="473024"/>
                  <a:pt x="609600" y="304800"/>
                </a:cubicBezTo>
                <a:cubicBezTo>
                  <a:pt x="609600" y="136576"/>
                  <a:pt x="473024" y="0"/>
                  <a:pt x="304800" y="0"/>
                </a:cubicBezTo>
                <a:cubicBezTo>
                  <a:pt x="136576" y="0"/>
                  <a:pt x="0" y="136576"/>
                  <a:pt x="0" y="304800"/>
                </a:cubicBezTo>
                <a:cubicBezTo>
                  <a:pt x="0" y="473024"/>
                  <a:pt x="136576" y="609600"/>
                  <a:pt x="304800" y="609600"/>
                </a:cubicBezTo>
                <a:close/>
                <a:moveTo>
                  <a:pt x="460415" y="367784"/>
                </a:moveTo>
                <a:cubicBezTo>
                  <a:pt x="474583" y="363379"/>
                  <a:pt x="488871" y="375285"/>
                  <a:pt x="483751" y="389334"/>
                </a:cubicBezTo>
                <a:cubicBezTo>
                  <a:pt x="457081" y="462320"/>
                  <a:pt x="386953" y="514469"/>
                  <a:pt x="304800" y="514469"/>
                </a:cubicBezTo>
                <a:cubicBezTo>
                  <a:pt x="222647" y="514469"/>
                  <a:pt x="152519" y="462201"/>
                  <a:pt x="125849" y="389215"/>
                </a:cubicBezTo>
                <a:cubicBezTo>
                  <a:pt x="120729" y="375166"/>
                  <a:pt x="135017" y="363260"/>
                  <a:pt x="149185" y="367665"/>
                </a:cubicBezTo>
                <a:cubicBezTo>
                  <a:pt x="195858" y="382191"/>
                  <a:pt x="248841" y="390406"/>
                  <a:pt x="304800" y="390406"/>
                </a:cubicBezTo>
                <a:cubicBezTo>
                  <a:pt x="360759" y="390406"/>
                  <a:pt x="413742" y="382191"/>
                  <a:pt x="460415" y="367665"/>
                </a:cubicBezTo>
                <a:close/>
                <a:moveTo>
                  <a:pt x="209550" y="214313"/>
                </a:moveTo>
                <a:cubicBezTo>
                  <a:pt x="191095" y="214313"/>
                  <a:pt x="176212" y="229195"/>
                  <a:pt x="176212" y="247650"/>
                </a:cubicBezTo>
                <a:lnTo>
                  <a:pt x="176212" y="257175"/>
                </a:lnTo>
                <a:cubicBezTo>
                  <a:pt x="176212" y="270272"/>
                  <a:pt x="165497" y="280987"/>
                  <a:pt x="152400" y="280987"/>
                </a:cubicBezTo>
                <a:cubicBezTo>
                  <a:pt x="139303" y="280987"/>
                  <a:pt x="128588" y="270272"/>
                  <a:pt x="128588" y="257175"/>
                </a:cubicBezTo>
                <a:lnTo>
                  <a:pt x="128588" y="247650"/>
                </a:lnTo>
                <a:cubicBezTo>
                  <a:pt x="128588" y="202883"/>
                  <a:pt x="164783" y="166688"/>
                  <a:pt x="209550" y="166688"/>
                </a:cubicBezTo>
                <a:cubicBezTo>
                  <a:pt x="254318" y="166688"/>
                  <a:pt x="290513" y="202883"/>
                  <a:pt x="290513" y="247650"/>
                </a:cubicBezTo>
                <a:lnTo>
                  <a:pt x="290513" y="257175"/>
                </a:lnTo>
                <a:cubicBezTo>
                  <a:pt x="290513" y="270272"/>
                  <a:pt x="279797" y="280987"/>
                  <a:pt x="266700" y="280987"/>
                </a:cubicBezTo>
                <a:cubicBezTo>
                  <a:pt x="253603" y="280987"/>
                  <a:pt x="242888" y="270272"/>
                  <a:pt x="242888" y="257175"/>
                </a:cubicBezTo>
                <a:lnTo>
                  <a:pt x="242888" y="247650"/>
                </a:lnTo>
                <a:cubicBezTo>
                  <a:pt x="242888" y="229195"/>
                  <a:pt x="228005" y="214313"/>
                  <a:pt x="209550" y="214313"/>
                </a:cubicBezTo>
                <a:close/>
                <a:moveTo>
                  <a:pt x="366712" y="247650"/>
                </a:moveTo>
                <a:lnTo>
                  <a:pt x="366712" y="257175"/>
                </a:lnTo>
                <a:cubicBezTo>
                  <a:pt x="366712" y="270272"/>
                  <a:pt x="355997" y="280987"/>
                  <a:pt x="342900" y="280987"/>
                </a:cubicBezTo>
                <a:cubicBezTo>
                  <a:pt x="329803" y="280987"/>
                  <a:pt x="319088" y="270272"/>
                  <a:pt x="319088" y="257175"/>
                </a:cubicBezTo>
                <a:lnTo>
                  <a:pt x="319088" y="247650"/>
                </a:lnTo>
                <a:cubicBezTo>
                  <a:pt x="319088" y="202883"/>
                  <a:pt x="355282" y="166688"/>
                  <a:pt x="400050" y="166688"/>
                </a:cubicBezTo>
                <a:cubicBezTo>
                  <a:pt x="444818" y="166688"/>
                  <a:pt x="481012" y="202883"/>
                  <a:pt x="481012" y="247650"/>
                </a:cubicBezTo>
                <a:lnTo>
                  <a:pt x="481012" y="257175"/>
                </a:lnTo>
                <a:cubicBezTo>
                  <a:pt x="481012" y="270272"/>
                  <a:pt x="470297" y="280987"/>
                  <a:pt x="457200" y="280987"/>
                </a:cubicBezTo>
                <a:cubicBezTo>
                  <a:pt x="444103" y="280987"/>
                  <a:pt x="433388" y="270272"/>
                  <a:pt x="433388" y="257175"/>
                </a:cubicBezTo>
                <a:lnTo>
                  <a:pt x="433388" y="247650"/>
                </a:lnTo>
                <a:cubicBezTo>
                  <a:pt x="433388" y="229195"/>
                  <a:pt x="418505" y="214313"/>
                  <a:pt x="400050" y="214313"/>
                </a:cubicBezTo>
                <a:cubicBezTo>
                  <a:pt x="381595" y="214313"/>
                  <a:pt x="366712" y="229195"/>
                  <a:pt x="366712" y="247650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Text 6"/>
          <p:cNvSpPr/>
          <p:nvPr/>
        </p:nvSpPr>
        <p:spPr>
          <a:xfrm>
            <a:off x="646113" y="3479800"/>
            <a:ext cx="4356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少年的“大方”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658813" y="3937000"/>
            <a:ext cx="43307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为五毛零头纠缠的顾客磨得他受不了，赌气说：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“这五毛钱我不要了！”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667262" y="3403600"/>
            <a:ext cx="857250" cy="762000"/>
          </a:xfrm>
          <a:custGeom>
            <a:avLst/>
            <a:gdLst/>
            <a:ahLst/>
            <a:cxnLst/>
            <a:rect l="l" t="t" r="r" b="b"/>
            <a:pathLst>
              <a:path w="857250" h="762000">
                <a:moveTo>
                  <a:pt x="843260" y="414635"/>
                </a:moveTo>
                <a:cubicBezTo>
                  <a:pt x="861864" y="396032"/>
                  <a:pt x="861864" y="365820"/>
                  <a:pt x="843260" y="347216"/>
                </a:cubicBezTo>
                <a:lnTo>
                  <a:pt x="652760" y="156716"/>
                </a:lnTo>
                <a:cubicBezTo>
                  <a:pt x="634157" y="138113"/>
                  <a:pt x="603945" y="138113"/>
                  <a:pt x="585341" y="156716"/>
                </a:cubicBezTo>
                <a:cubicBezTo>
                  <a:pt x="566738" y="175320"/>
                  <a:pt x="566738" y="205532"/>
                  <a:pt x="585341" y="224135"/>
                </a:cubicBezTo>
                <a:lnTo>
                  <a:pt x="694581" y="333375"/>
                </a:lnTo>
                <a:lnTo>
                  <a:pt x="47625" y="333375"/>
                </a:lnTo>
                <a:cubicBezTo>
                  <a:pt x="21282" y="333375"/>
                  <a:pt x="0" y="354657"/>
                  <a:pt x="0" y="381000"/>
                </a:cubicBezTo>
                <a:cubicBezTo>
                  <a:pt x="0" y="407343"/>
                  <a:pt x="21282" y="428625"/>
                  <a:pt x="47625" y="428625"/>
                </a:cubicBezTo>
                <a:lnTo>
                  <a:pt x="694581" y="428625"/>
                </a:lnTo>
                <a:lnTo>
                  <a:pt x="585341" y="537865"/>
                </a:lnTo>
                <a:cubicBezTo>
                  <a:pt x="566737" y="556468"/>
                  <a:pt x="566737" y="586680"/>
                  <a:pt x="585341" y="605284"/>
                </a:cubicBezTo>
                <a:cubicBezTo>
                  <a:pt x="603945" y="623888"/>
                  <a:pt x="634157" y="623888"/>
                  <a:pt x="652760" y="605284"/>
                </a:cubicBezTo>
                <a:lnTo>
                  <a:pt x="843260" y="414784"/>
                </a:lnTo>
                <a:close/>
              </a:path>
            </a:pathLst>
          </a:custGeom>
          <a:solidFill>
            <a:srgbClr val="EE617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1" name="Shape 9"/>
          <p:cNvSpPr/>
          <p:nvPr/>
        </p:nvSpPr>
        <p:spPr>
          <a:xfrm>
            <a:off x="7033533" y="2645228"/>
            <a:ext cx="4635500" cy="2235200"/>
          </a:xfrm>
          <a:custGeom>
            <a:avLst/>
            <a:gdLst/>
            <a:ahLst/>
            <a:cxnLst/>
            <a:rect l="l" t="t" r="r" b="b"/>
            <a:pathLst>
              <a:path w="4635500" h="2235200">
                <a:moveTo>
                  <a:pt x="101590" y="0"/>
                </a:moveTo>
                <a:lnTo>
                  <a:pt x="4533910" y="0"/>
                </a:lnTo>
                <a:cubicBezTo>
                  <a:pt x="4590017" y="0"/>
                  <a:pt x="4635500" y="45483"/>
                  <a:pt x="4635500" y="101590"/>
                </a:cubicBezTo>
                <a:lnTo>
                  <a:pt x="4635500" y="2133610"/>
                </a:lnTo>
                <a:cubicBezTo>
                  <a:pt x="4635500" y="2189717"/>
                  <a:pt x="4590017" y="2235200"/>
                  <a:pt x="4533910" y="2235200"/>
                </a:cubicBezTo>
                <a:lnTo>
                  <a:pt x="101590" y="2235200"/>
                </a:lnTo>
                <a:cubicBezTo>
                  <a:pt x="45483" y="2235200"/>
                  <a:pt x="0" y="2189717"/>
                  <a:pt x="0" y="2133610"/>
                </a:cubicBezTo>
                <a:lnTo>
                  <a:pt x="0" y="101590"/>
                </a:lnTo>
                <a:cubicBezTo>
                  <a:pt x="0" y="45521"/>
                  <a:pt x="45521" y="0"/>
                  <a:pt x="10159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1771">
            <a:solidFill>
              <a:srgbClr val="EE61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Shape 10"/>
          <p:cNvSpPr/>
          <p:nvPr/>
        </p:nvSpPr>
        <p:spPr>
          <a:xfrm>
            <a:off x="9065533" y="28702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609600"/>
                </a:moveTo>
                <a:cubicBezTo>
                  <a:pt x="473024" y="609600"/>
                  <a:pt x="609600" y="473024"/>
                  <a:pt x="609600" y="304800"/>
                </a:cubicBezTo>
                <a:cubicBezTo>
                  <a:pt x="609600" y="136576"/>
                  <a:pt x="473024" y="0"/>
                  <a:pt x="304800" y="0"/>
                </a:cubicBezTo>
                <a:cubicBezTo>
                  <a:pt x="136576" y="0"/>
                  <a:pt x="0" y="136576"/>
                  <a:pt x="0" y="304800"/>
                </a:cubicBezTo>
                <a:cubicBezTo>
                  <a:pt x="0" y="473024"/>
                  <a:pt x="136576" y="609600"/>
                  <a:pt x="304800" y="609600"/>
                </a:cubicBezTo>
                <a:close/>
                <a:moveTo>
                  <a:pt x="412671" y="473988"/>
                </a:moveTo>
                <a:cubicBezTo>
                  <a:pt x="388382" y="440650"/>
                  <a:pt x="349091" y="419100"/>
                  <a:pt x="304800" y="419100"/>
                </a:cubicBezTo>
                <a:cubicBezTo>
                  <a:pt x="260509" y="419100"/>
                  <a:pt x="221218" y="440650"/>
                  <a:pt x="196929" y="473988"/>
                </a:cubicBezTo>
                <a:cubicBezTo>
                  <a:pt x="187643" y="486728"/>
                  <a:pt x="169783" y="489585"/>
                  <a:pt x="157043" y="480298"/>
                </a:cubicBezTo>
                <a:cubicBezTo>
                  <a:pt x="144304" y="471011"/>
                  <a:pt x="141446" y="453152"/>
                  <a:pt x="150733" y="440412"/>
                </a:cubicBezTo>
                <a:cubicBezTo>
                  <a:pt x="185380" y="392906"/>
                  <a:pt x="241459" y="361950"/>
                  <a:pt x="304800" y="361950"/>
                </a:cubicBezTo>
                <a:cubicBezTo>
                  <a:pt x="368141" y="361950"/>
                  <a:pt x="424220" y="392906"/>
                  <a:pt x="458867" y="440412"/>
                </a:cubicBezTo>
                <a:cubicBezTo>
                  <a:pt x="468154" y="453152"/>
                  <a:pt x="465296" y="471011"/>
                  <a:pt x="452557" y="480298"/>
                </a:cubicBezTo>
                <a:cubicBezTo>
                  <a:pt x="439817" y="489585"/>
                  <a:pt x="421958" y="486727"/>
                  <a:pt x="412671" y="473988"/>
                </a:cubicBezTo>
                <a:close/>
                <a:moveTo>
                  <a:pt x="171450" y="247650"/>
                </a:moveTo>
                <a:cubicBezTo>
                  <a:pt x="171450" y="226622"/>
                  <a:pt x="188522" y="209550"/>
                  <a:pt x="209550" y="209550"/>
                </a:cubicBezTo>
                <a:cubicBezTo>
                  <a:pt x="230578" y="209550"/>
                  <a:pt x="247650" y="226622"/>
                  <a:pt x="247650" y="247650"/>
                </a:cubicBezTo>
                <a:cubicBezTo>
                  <a:pt x="247650" y="268678"/>
                  <a:pt x="230578" y="285750"/>
                  <a:pt x="209550" y="285750"/>
                </a:cubicBezTo>
                <a:cubicBezTo>
                  <a:pt x="188522" y="285750"/>
                  <a:pt x="171450" y="268678"/>
                  <a:pt x="171450" y="247650"/>
                </a:cubicBezTo>
                <a:close/>
                <a:moveTo>
                  <a:pt x="400050" y="209550"/>
                </a:moveTo>
                <a:cubicBezTo>
                  <a:pt x="421078" y="209550"/>
                  <a:pt x="438150" y="226622"/>
                  <a:pt x="438150" y="247650"/>
                </a:cubicBezTo>
                <a:cubicBezTo>
                  <a:pt x="438150" y="268678"/>
                  <a:pt x="421078" y="285750"/>
                  <a:pt x="400050" y="285750"/>
                </a:cubicBezTo>
                <a:cubicBezTo>
                  <a:pt x="379022" y="285750"/>
                  <a:pt x="361950" y="268678"/>
                  <a:pt x="361950" y="247650"/>
                </a:cubicBezTo>
                <a:cubicBezTo>
                  <a:pt x="361950" y="226622"/>
                  <a:pt x="379022" y="209550"/>
                  <a:pt x="400050" y="209550"/>
                </a:cubicBezTo>
                <a:close/>
              </a:path>
            </a:pathLst>
          </a:custGeom>
          <a:solidFill>
            <a:srgbClr val="EE617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Text 11"/>
          <p:cNvSpPr/>
          <p:nvPr/>
        </p:nvSpPr>
        <p:spPr>
          <a:xfrm>
            <a:off x="7195004" y="3632200"/>
            <a:ext cx="4356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母亲的“提醒”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207704" y="4089400"/>
            <a:ext cx="43307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“一个瓜也就只挣几毛钱，你这一下，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咱这一个瓜就白搬了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165600" y="5482769"/>
            <a:ext cx="396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羞愧，第一次取代了虚荣，成为主导情绪。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97989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solidFill>
            <a:srgbClr val="F1EDE4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5-18:35:53-d2tbq2dnfo2stf9djtf0.png"/>
          <p:cNvPicPr>
            <a:picLocks noChangeAspect="1"/>
          </p:cNvPicPr>
          <p:nvPr/>
        </p:nvPicPr>
        <p:blipFill>
          <a:blip r:embed="rId3"/>
          <a:srcRect l="14" r="14"/>
          <a:stretch/>
        </p:blipFill>
        <p:spPr>
          <a:xfrm>
            <a:off x="1632903" y="1431290"/>
            <a:ext cx="8020685" cy="4495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97973" y="883285"/>
            <a:ext cx="6527165" cy="4808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0000" b="1" dirty="0">
                <a:gradFill flip="none" rotWithShape="0">
                  <a:gsLst>
                    <a:gs pos="0">
                      <a:srgbClr val="FED34F"/>
                    </a:gs>
                    <a:gs pos="44000">
                      <a:srgbClr val="F0939E">
                        <a:alpha val="31000"/>
                      </a:srgbClr>
                    </a:gs>
                    <a:gs pos="75000">
                      <a:srgbClr val="FFE890">
                        <a:alpha val="800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411027" y="2993390"/>
            <a:ext cx="6426305" cy="2182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lang="en-US" sz="6000" b="1" dirty="0">
                <a:solidFill>
                  <a:srgbClr val="000000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MiSans" pitchFamily="34" charset="-120"/>
              </a:rPr>
              <a:t>刺痛：裂缝里的光</a:t>
            </a:r>
            <a:endParaRPr lang="en-US" sz="16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7" name="Image 1" descr="https://kimi-img.moonshot.cn/pub/slides/slides_tmpl/image/25-09-05-18:35:50-d2tbq1lnfo2stf9djtc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20" y="4749800"/>
            <a:ext cx="1024890" cy="94170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09-05-18:35:51-d2tbq1tnfo2stf9djtd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0000">
            <a:off x="5381625" y="991870"/>
            <a:ext cx="1428115" cy="12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358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A3A6D">
                  <a:alpha val="80000"/>
                </a:srgbClr>
              </a:gs>
              <a:gs pos="100000">
                <a:srgbClr val="2A3A6D">
                  <a:alpha val="20000"/>
                </a:srgbClr>
              </a:gs>
            </a:gsLst>
            <a:lin ang="0" scaled="1"/>
          </a:gra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5" name="Image 0" descr="https://kimi-web-img.moonshot.cn/img/cdn.pixabay.com/5d4fdcf812ae90fa3e2d3b9c7e6007b455dcd11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8128000" cy="4914900"/>
          </a:xfrm>
          <a:prstGeom prst="roundRect">
            <a:avLst>
              <a:gd name="adj" fmla="val 0"/>
            </a:avLst>
          </a:prstGeom>
        </p:spPr>
      </p:pic>
      <p:sp>
        <p:nvSpPr>
          <p:cNvPr id="6" name="Text 3"/>
          <p:cNvSpPr/>
          <p:nvPr/>
        </p:nvSpPr>
        <p:spPr>
          <a:xfrm>
            <a:off x="6273800" y="1600197"/>
            <a:ext cx="52578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CA45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371元的“大奖”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4"/>
          <p:cNvSpPr/>
          <p:nvPr/>
        </p:nvSpPr>
        <p:spPr>
          <a:xfrm>
            <a:off x="6388100" y="2311397"/>
            <a:ext cx="5143500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收摊后，母亲把一沓零钱数了好几遍，笑得像个孩子。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5"/>
          <p:cNvSpPr/>
          <p:nvPr/>
        </p:nvSpPr>
        <p:spPr>
          <a:xfrm>
            <a:off x="6502400" y="3225797"/>
            <a:ext cx="5029200" cy="1219200"/>
          </a:xfrm>
          <a:custGeom>
            <a:avLst/>
            <a:gdLst/>
            <a:ahLst/>
            <a:cxnLst/>
            <a:rect l="l" t="t" r="r" b="b"/>
            <a:pathLst>
              <a:path w="5029200" h="1219200">
                <a:moveTo>
                  <a:pt x="101596" y="0"/>
                </a:moveTo>
                <a:lnTo>
                  <a:pt x="4927604" y="0"/>
                </a:lnTo>
                <a:cubicBezTo>
                  <a:pt x="4983714" y="0"/>
                  <a:pt x="5029200" y="45486"/>
                  <a:pt x="5029200" y="101596"/>
                </a:cubicBezTo>
                <a:lnTo>
                  <a:pt x="5029200" y="1117604"/>
                </a:lnTo>
                <a:cubicBezTo>
                  <a:pt x="5029200" y="1173714"/>
                  <a:pt x="4983714" y="1219200"/>
                  <a:pt x="4927604" y="1219200"/>
                </a:cubicBezTo>
                <a:lnTo>
                  <a:pt x="101596" y="1219200"/>
                </a:lnTo>
                <a:cubicBezTo>
                  <a:pt x="45486" y="1219200"/>
                  <a:pt x="0" y="1173714"/>
                  <a:pt x="0" y="1117604"/>
                </a:cubicBezTo>
                <a:lnTo>
                  <a:pt x="0" y="101596"/>
                </a:lnTo>
                <a:cubicBezTo>
                  <a:pt x="0" y="45486"/>
                  <a:pt x="45486" y="0"/>
                  <a:pt x="101596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Text 6"/>
          <p:cNvSpPr/>
          <p:nvPr/>
        </p:nvSpPr>
        <p:spPr>
          <a:xfrm>
            <a:off x="6553200" y="3428997"/>
            <a:ext cx="4775200" cy="81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“儿子，今天生意真好，我们挣了 371 块钱呢！”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400800" y="4648197"/>
            <a:ext cx="5130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对比自己两顿火锅的消费，少年看清了父母快乐的阈值，也看见了自己索要的奢侈。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8285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solidFill>
            <a:srgbClr val="F1EDE4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5-18:35:53-d2tbq2dnfo2stf9djtf0.png"/>
          <p:cNvPicPr>
            <a:picLocks noChangeAspect="1"/>
          </p:cNvPicPr>
          <p:nvPr/>
        </p:nvPicPr>
        <p:blipFill>
          <a:blip r:embed="rId3"/>
          <a:srcRect l="14" r="14"/>
          <a:stretch/>
        </p:blipFill>
        <p:spPr>
          <a:xfrm>
            <a:off x="1632903" y="1431290"/>
            <a:ext cx="8020685" cy="4495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97973" y="883285"/>
            <a:ext cx="6527165" cy="4808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0000" b="1" dirty="0">
                <a:gradFill flip="none" rotWithShape="0">
                  <a:gsLst>
                    <a:gs pos="0">
                      <a:srgbClr val="FED34F"/>
                    </a:gs>
                    <a:gs pos="44000">
                      <a:srgbClr val="F0939E">
                        <a:alpha val="31000"/>
                      </a:srgbClr>
                    </a:gs>
                    <a:gs pos="75000">
                      <a:srgbClr val="FFE890">
                        <a:alpha val="800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411027" y="2993390"/>
            <a:ext cx="6527165" cy="2182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lang="en-US" sz="6000" b="1" dirty="0">
                <a:solidFill>
                  <a:srgbClr val="000000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MiSans" pitchFamily="34" charset="-120"/>
              </a:rPr>
              <a:t>逆转：心疼的觉醒</a:t>
            </a:r>
            <a:endParaRPr lang="en-US" sz="16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7" name="Image 1" descr="https://kimi-img.moonshot.cn/pub/slides/slides_tmpl/image/25-09-05-18:35:50-d2tbq1lnfo2stf9djtc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20" y="4749800"/>
            <a:ext cx="1024890" cy="94170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09-05-18:35:51-d2tbq1tnfo2stf9djtd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0000">
            <a:off x="5381625" y="991870"/>
            <a:ext cx="1428115" cy="12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0683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4838700" y="1346200"/>
            <a:ext cx="25146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3A6D">
                    <a:alpha val="85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心灵的逆转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829050" y="2362200"/>
            <a:ext cx="571500" cy="762000"/>
          </a:xfrm>
          <a:custGeom>
            <a:avLst/>
            <a:gdLst/>
            <a:ahLst/>
            <a:cxnLst/>
            <a:rect l="l" t="t" r="r" b="b"/>
            <a:pathLst>
              <a:path w="571500" h="762000">
                <a:moveTo>
                  <a:pt x="23812" y="95250"/>
                </a:moveTo>
                <a:cubicBezTo>
                  <a:pt x="23812" y="42714"/>
                  <a:pt x="66526" y="0"/>
                  <a:pt x="119063" y="0"/>
                </a:cubicBezTo>
                <a:lnTo>
                  <a:pt x="452438" y="0"/>
                </a:lnTo>
                <a:cubicBezTo>
                  <a:pt x="504974" y="0"/>
                  <a:pt x="547687" y="42714"/>
                  <a:pt x="547687" y="95250"/>
                </a:cubicBezTo>
                <a:lnTo>
                  <a:pt x="547687" y="666750"/>
                </a:lnTo>
                <a:cubicBezTo>
                  <a:pt x="547687" y="719286"/>
                  <a:pt x="504974" y="762000"/>
                  <a:pt x="452438" y="762000"/>
                </a:cubicBezTo>
                <a:lnTo>
                  <a:pt x="119063" y="762000"/>
                </a:lnTo>
                <a:cubicBezTo>
                  <a:pt x="66526" y="762000"/>
                  <a:pt x="23812" y="719286"/>
                  <a:pt x="23812" y="666750"/>
                </a:cubicBezTo>
                <a:lnTo>
                  <a:pt x="23812" y="95250"/>
                </a:lnTo>
                <a:close/>
                <a:moveTo>
                  <a:pt x="119063" y="95250"/>
                </a:moveTo>
                <a:lnTo>
                  <a:pt x="119063" y="547687"/>
                </a:lnTo>
                <a:lnTo>
                  <a:pt x="452438" y="547687"/>
                </a:lnTo>
                <a:lnTo>
                  <a:pt x="452438" y="95250"/>
                </a:lnTo>
                <a:lnTo>
                  <a:pt x="119063" y="95250"/>
                </a:lnTo>
                <a:close/>
                <a:moveTo>
                  <a:pt x="285750" y="702469"/>
                </a:moveTo>
                <a:cubicBezTo>
                  <a:pt x="312093" y="702469"/>
                  <a:pt x="333375" y="681186"/>
                  <a:pt x="333375" y="654844"/>
                </a:cubicBezTo>
                <a:cubicBezTo>
                  <a:pt x="333375" y="628501"/>
                  <a:pt x="312093" y="607219"/>
                  <a:pt x="285750" y="607219"/>
                </a:cubicBezTo>
                <a:cubicBezTo>
                  <a:pt x="259407" y="607219"/>
                  <a:pt x="238125" y="628501"/>
                  <a:pt x="238125" y="654844"/>
                </a:cubicBezTo>
                <a:cubicBezTo>
                  <a:pt x="238125" y="681186"/>
                  <a:pt x="259407" y="702469"/>
                  <a:pt x="285750" y="702469"/>
                </a:cubicBezTo>
                <a:close/>
              </a:path>
            </a:pathLst>
          </a:custGeom>
          <a:solidFill>
            <a:srgbClr val="EE617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Text 4"/>
          <p:cNvSpPr/>
          <p:nvPr/>
        </p:nvSpPr>
        <p:spPr>
          <a:xfrm>
            <a:off x="3512571" y="3225800"/>
            <a:ext cx="1206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发光的Logo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3518921" y="3530600"/>
            <a:ext cx="11938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981A4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(欲望的幻象)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352030" y="2463800"/>
            <a:ext cx="1371600" cy="1219200"/>
          </a:xfrm>
          <a:custGeom>
            <a:avLst/>
            <a:gdLst/>
            <a:ahLst/>
            <a:cxnLst/>
            <a:rect l="l" t="t" r="r" b="b"/>
            <a:pathLst>
              <a:path w="1371600" h="1219200">
                <a:moveTo>
                  <a:pt x="1349216" y="663416"/>
                </a:moveTo>
                <a:cubicBezTo>
                  <a:pt x="1378982" y="633651"/>
                  <a:pt x="1378982" y="585311"/>
                  <a:pt x="1349216" y="555546"/>
                </a:cubicBezTo>
                <a:lnTo>
                  <a:pt x="1044416" y="250746"/>
                </a:lnTo>
                <a:cubicBezTo>
                  <a:pt x="1014651" y="220980"/>
                  <a:pt x="966311" y="220980"/>
                  <a:pt x="936546" y="250746"/>
                </a:cubicBezTo>
                <a:cubicBezTo>
                  <a:pt x="906780" y="280511"/>
                  <a:pt x="906780" y="328851"/>
                  <a:pt x="936546" y="358616"/>
                </a:cubicBezTo>
                <a:lnTo>
                  <a:pt x="1111329" y="533400"/>
                </a:lnTo>
                <a:lnTo>
                  <a:pt x="76200" y="533400"/>
                </a:lnTo>
                <a:cubicBezTo>
                  <a:pt x="34052" y="533400"/>
                  <a:pt x="0" y="567452"/>
                  <a:pt x="0" y="609600"/>
                </a:cubicBezTo>
                <a:cubicBezTo>
                  <a:pt x="0" y="651748"/>
                  <a:pt x="34052" y="685800"/>
                  <a:pt x="76200" y="685800"/>
                </a:cubicBezTo>
                <a:lnTo>
                  <a:pt x="1111329" y="685800"/>
                </a:lnTo>
                <a:lnTo>
                  <a:pt x="936546" y="860584"/>
                </a:lnTo>
                <a:cubicBezTo>
                  <a:pt x="906780" y="890349"/>
                  <a:pt x="906780" y="938689"/>
                  <a:pt x="936546" y="968454"/>
                </a:cubicBezTo>
                <a:cubicBezTo>
                  <a:pt x="966311" y="998220"/>
                  <a:pt x="1014651" y="998220"/>
                  <a:pt x="1044416" y="968454"/>
                </a:cubicBezTo>
                <a:lnTo>
                  <a:pt x="1349216" y="663654"/>
                </a:ln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Shape 7"/>
          <p:cNvSpPr/>
          <p:nvPr/>
        </p:nvSpPr>
        <p:spPr>
          <a:xfrm>
            <a:off x="7638030" y="23622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198090" y="47625"/>
                </a:moveTo>
                <a:cubicBezTo>
                  <a:pt x="223838" y="47625"/>
                  <a:pt x="248989" y="52685"/>
                  <a:pt x="272355" y="62061"/>
                </a:cubicBezTo>
                <a:lnTo>
                  <a:pt x="353913" y="188863"/>
                </a:lnTo>
                <a:lnTo>
                  <a:pt x="241697" y="301079"/>
                </a:lnTo>
                <a:cubicBezTo>
                  <a:pt x="239464" y="303312"/>
                  <a:pt x="238125" y="306437"/>
                  <a:pt x="238274" y="309711"/>
                </a:cubicBezTo>
                <a:cubicBezTo>
                  <a:pt x="238423" y="312986"/>
                  <a:pt x="239762" y="315962"/>
                  <a:pt x="242143" y="318195"/>
                </a:cubicBezTo>
                <a:lnTo>
                  <a:pt x="408831" y="472976"/>
                </a:lnTo>
                <a:cubicBezTo>
                  <a:pt x="413147" y="476994"/>
                  <a:pt x="419844" y="477292"/>
                  <a:pt x="424458" y="473422"/>
                </a:cubicBezTo>
                <a:cubicBezTo>
                  <a:pt x="429071" y="469553"/>
                  <a:pt x="430113" y="463004"/>
                  <a:pt x="426988" y="457944"/>
                </a:cubicBezTo>
                <a:lnTo>
                  <a:pt x="337096" y="311944"/>
                </a:lnTo>
                <a:lnTo>
                  <a:pt x="472083" y="199430"/>
                </a:lnTo>
                <a:cubicBezTo>
                  <a:pt x="475952" y="196304"/>
                  <a:pt x="477292" y="190946"/>
                  <a:pt x="475655" y="186333"/>
                </a:cubicBezTo>
                <a:lnTo>
                  <a:pt x="441127" y="90190"/>
                </a:lnTo>
                <a:cubicBezTo>
                  <a:pt x="475655" y="62954"/>
                  <a:pt x="518815" y="47625"/>
                  <a:pt x="563910" y="47625"/>
                </a:cubicBezTo>
                <a:cubicBezTo>
                  <a:pt x="673298" y="47625"/>
                  <a:pt x="762000" y="136327"/>
                  <a:pt x="762000" y="245715"/>
                </a:cubicBezTo>
                <a:lnTo>
                  <a:pt x="762000" y="249585"/>
                </a:lnTo>
                <a:cubicBezTo>
                  <a:pt x="762000" y="416570"/>
                  <a:pt x="553789" y="610493"/>
                  <a:pt x="445145" y="693390"/>
                </a:cubicBezTo>
                <a:cubicBezTo>
                  <a:pt x="426690" y="707380"/>
                  <a:pt x="404068" y="714375"/>
                  <a:pt x="381000" y="714375"/>
                </a:cubicBezTo>
                <a:cubicBezTo>
                  <a:pt x="357932" y="714375"/>
                  <a:pt x="335161" y="707529"/>
                  <a:pt x="316855" y="693390"/>
                </a:cubicBezTo>
                <a:cubicBezTo>
                  <a:pt x="208211" y="610493"/>
                  <a:pt x="0" y="416570"/>
                  <a:pt x="0" y="249585"/>
                </a:cubicBezTo>
                <a:lnTo>
                  <a:pt x="0" y="245715"/>
                </a:lnTo>
                <a:cubicBezTo>
                  <a:pt x="0" y="136327"/>
                  <a:pt x="88702" y="47625"/>
                  <a:pt x="198090" y="47625"/>
                </a:cubicBezTo>
                <a:close/>
              </a:path>
            </a:pathLst>
          </a:custGeom>
          <a:solidFill>
            <a:srgbClr val="6981A4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Text 8"/>
          <p:cNvSpPr/>
          <p:nvPr/>
        </p:nvSpPr>
        <p:spPr>
          <a:xfrm>
            <a:off x="7358630" y="3225800"/>
            <a:ext cx="1320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沉甸甸的懂得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364980" y="3530600"/>
            <a:ext cx="13081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981A4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(心疼的重量)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828800" y="4394200"/>
            <a:ext cx="8534400" cy="1117600"/>
          </a:xfrm>
          <a:custGeom>
            <a:avLst/>
            <a:gdLst/>
            <a:ahLst/>
            <a:cxnLst/>
            <a:rect l="l" t="t" r="r" b="b"/>
            <a:pathLst>
              <a:path w="8534400" h="1117600">
                <a:moveTo>
                  <a:pt x="101601" y="0"/>
                </a:moveTo>
                <a:lnTo>
                  <a:pt x="8432799" y="0"/>
                </a:lnTo>
                <a:cubicBezTo>
                  <a:pt x="8488912" y="0"/>
                  <a:pt x="8534400" y="45488"/>
                  <a:pt x="8534400" y="101601"/>
                </a:cubicBezTo>
                <a:lnTo>
                  <a:pt x="8534400" y="1015999"/>
                </a:lnTo>
                <a:cubicBezTo>
                  <a:pt x="8534400" y="1072112"/>
                  <a:pt x="8488912" y="1117600"/>
                  <a:pt x="8432799" y="1117600"/>
                </a:cubicBezTo>
                <a:lnTo>
                  <a:pt x="101601" y="1117600"/>
                </a:lnTo>
                <a:cubicBezTo>
                  <a:pt x="45488" y="1117600"/>
                  <a:pt x="0" y="1072112"/>
                  <a:pt x="0" y="1015999"/>
                </a:cubicBezTo>
                <a:lnTo>
                  <a:pt x="0" y="101601"/>
                </a:lnTo>
                <a:cubicBezTo>
                  <a:pt x="0" y="45526"/>
                  <a:pt x="45526" y="0"/>
                  <a:pt x="101601" y="0"/>
                </a:cubicBezTo>
                <a:close/>
              </a:path>
            </a:pathLst>
          </a:custGeom>
          <a:solidFill>
            <a:srgbClr val="2A3A6D">
              <a:alpha val="2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Text 11"/>
          <p:cNvSpPr/>
          <p:nvPr/>
        </p:nvSpPr>
        <p:spPr>
          <a:xfrm>
            <a:off x="1974850" y="4597400"/>
            <a:ext cx="8242300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母亲把血汗钱转来，他却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highlight>
                  <a:srgbClr val="FCCA45">
                    <a:alpha val="100000"/>
                  </a:srgbClr>
                </a:highlight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颤抖着退回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。他无法再将其换成一个logo，因为这份钱已在他心里有了无法承受的重量。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77298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4267200" y="1589317"/>
            <a:ext cx="38862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3A6D">
                    <a:alpha val="85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成长，是学会心疼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0" descr="https://kimi-web-img.moonshot.cn/img/p1.ssl.qhmsg.com/4a31d4b114226b0c4abfbb9d7be4a648c85e60e0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91696" y="2808517"/>
            <a:ext cx="1219200" cy="1219200"/>
          </a:xfrm>
          <a:prstGeom prst="roundRect">
            <a:avLst>
              <a:gd name="adj" fmla="val 50000"/>
            </a:avLst>
          </a:prstGeom>
        </p:spPr>
      </p:pic>
      <p:sp>
        <p:nvSpPr>
          <p:cNvPr id="6" name="Text 3"/>
          <p:cNvSpPr/>
          <p:nvPr/>
        </p:nvSpPr>
        <p:spPr>
          <a:xfrm>
            <a:off x="4453391" y="2656117"/>
            <a:ext cx="75946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他输掉了虚荣，却赢得了懂得：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4"/>
          <p:cNvSpPr/>
          <p:nvPr/>
        </p:nvSpPr>
        <p:spPr>
          <a:xfrm>
            <a:off x="4453391" y="3113317"/>
            <a:ext cx="7607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3A6D">
                    <a:alpha val="85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“爱不是我们理直气壮索取的底气，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/>
          <p:cNvSpPr/>
          <p:nvPr/>
        </p:nvSpPr>
        <p:spPr>
          <a:xfrm>
            <a:off x="4453391" y="3468917"/>
            <a:ext cx="7607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3A6D">
                    <a:alpha val="85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而是真正看见父母的不容易之后，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6"/>
          <p:cNvSpPr/>
          <p:nvPr/>
        </p:nvSpPr>
        <p:spPr>
          <a:xfrm>
            <a:off x="4453391" y="3824517"/>
            <a:ext cx="7607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6172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那种发自内心的心疼和体谅。”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254000" y="4738917"/>
            <a:ext cx="11684000" cy="0"/>
          </a:xfrm>
          <a:prstGeom prst="line">
            <a:avLst/>
          </a:prstGeom>
          <a:noFill/>
          <a:ln w="21771">
            <a:solidFill>
              <a:srgbClr val="FCCA45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Text 8"/>
          <p:cNvSpPr/>
          <p:nvPr/>
        </p:nvSpPr>
        <p:spPr>
          <a:xfrm>
            <a:off x="203200" y="4963889"/>
            <a:ext cx="11785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他决心把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highlight>
                  <a:srgbClr val="FCCA45">
                    <a:alpha val="100000"/>
                  </a:srgbClr>
                </a:highlight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“读懂沉默”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作为新的成长指标，完成从物质攀比到情感回馈的闭环。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56389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solidFill>
            <a:srgbClr val="F1EDE4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5-18:35:53-d2tbq2dnfo2stf9djtf0.png"/>
          <p:cNvPicPr>
            <a:picLocks noChangeAspect="1"/>
          </p:cNvPicPr>
          <p:nvPr/>
        </p:nvPicPr>
        <p:blipFill>
          <a:blip r:embed="rId3"/>
          <a:srcRect l="14" r="14"/>
          <a:stretch/>
        </p:blipFill>
        <p:spPr>
          <a:xfrm>
            <a:off x="1632903" y="1431290"/>
            <a:ext cx="8020685" cy="4495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97973" y="883285"/>
            <a:ext cx="6527165" cy="4808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0000" b="1" dirty="0">
                <a:gradFill flip="none" rotWithShape="0">
                  <a:gsLst>
                    <a:gs pos="0">
                      <a:srgbClr val="FED34F"/>
                    </a:gs>
                    <a:gs pos="44000">
                      <a:srgbClr val="F0939E">
                        <a:alpha val="31000"/>
                      </a:srgbClr>
                    </a:gs>
                    <a:gs pos="75000">
                      <a:srgbClr val="FFE890">
                        <a:alpha val="800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010274" y="2921000"/>
            <a:ext cx="7939016" cy="2182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lang="en-US" sz="5400" b="1" dirty="0">
                <a:solidFill>
                  <a:srgbClr val="000000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MiSans" pitchFamily="34" charset="-120"/>
              </a:rPr>
              <a:t>启示：把懂得变成行动</a:t>
            </a:r>
            <a:endParaRPr lang="en-US" sz="54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7" name="Image 1" descr="https://kimi-img.moonshot.cn/pub/slides/slides_tmpl/image/25-09-05-18:35:50-d2tbq1lnfo2stf9djtc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20" y="4749800"/>
            <a:ext cx="1024890" cy="94170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09-05-18:35:51-d2tbq1tnfo2stf9djtd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0000">
            <a:off x="5381625" y="991870"/>
            <a:ext cx="1428115" cy="12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5574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58750" y="2006600"/>
            <a:ext cx="11874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0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沉默托举的三重启示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 rot="-120000">
            <a:off x="220553" y="2806384"/>
            <a:ext cx="3695700" cy="1981200"/>
          </a:xfrm>
          <a:custGeom>
            <a:avLst/>
            <a:gdLst/>
            <a:ahLst/>
            <a:cxnLst/>
            <a:rect l="l" t="t" r="r" b="b"/>
            <a:pathLst>
              <a:path w="3695700" h="1981200">
                <a:moveTo>
                  <a:pt x="101596" y="0"/>
                </a:moveTo>
                <a:lnTo>
                  <a:pt x="3594104" y="0"/>
                </a:lnTo>
                <a:cubicBezTo>
                  <a:pt x="3650214" y="0"/>
                  <a:pt x="3695700" y="45486"/>
                  <a:pt x="3695700" y="101596"/>
                </a:cubicBezTo>
                <a:lnTo>
                  <a:pt x="3695700" y="1879604"/>
                </a:lnTo>
                <a:cubicBezTo>
                  <a:pt x="3695700" y="1935714"/>
                  <a:pt x="3650214" y="1981200"/>
                  <a:pt x="3594104" y="1981200"/>
                </a:cubicBezTo>
                <a:lnTo>
                  <a:pt x="101596" y="1981200"/>
                </a:lnTo>
                <a:cubicBezTo>
                  <a:pt x="45486" y="1981200"/>
                  <a:pt x="0" y="1935714"/>
                  <a:pt x="0" y="1879604"/>
                </a:cubicBezTo>
                <a:lnTo>
                  <a:pt x="0" y="101596"/>
                </a:lnTo>
                <a:cubicBezTo>
                  <a:pt x="0" y="45486"/>
                  <a:pt x="45486" y="0"/>
                  <a:pt x="101596" y="0"/>
                </a:cubicBezTo>
                <a:close/>
              </a:path>
            </a:pathLst>
          </a:custGeom>
          <a:solidFill>
            <a:srgbClr val="2A3A6D">
              <a:alpha val="8627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Shape 4"/>
          <p:cNvSpPr/>
          <p:nvPr/>
        </p:nvSpPr>
        <p:spPr>
          <a:xfrm rot="-120000">
            <a:off x="1900940" y="3063906"/>
            <a:ext cx="342900" cy="457200"/>
          </a:xfrm>
          <a:custGeom>
            <a:avLst/>
            <a:gdLst/>
            <a:ahLst/>
            <a:cxnLst/>
            <a:rect l="l" t="t" r="r" b="b"/>
            <a:pathLst>
              <a:path w="342900" h="457200">
                <a:moveTo>
                  <a:pt x="57150" y="0"/>
                </a:moveTo>
                <a:cubicBezTo>
                  <a:pt x="25628" y="0"/>
                  <a:pt x="0" y="25628"/>
                  <a:pt x="0" y="57150"/>
                </a:cubicBezTo>
                <a:lnTo>
                  <a:pt x="0" y="400050"/>
                </a:lnTo>
                <a:cubicBezTo>
                  <a:pt x="0" y="431572"/>
                  <a:pt x="25628" y="457200"/>
                  <a:pt x="57150" y="457200"/>
                </a:cubicBezTo>
                <a:lnTo>
                  <a:pt x="285750" y="457200"/>
                </a:lnTo>
                <a:cubicBezTo>
                  <a:pt x="317272" y="457200"/>
                  <a:pt x="342900" y="431572"/>
                  <a:pt x="342900" y="400050"/>
                </a:cubicBezTo>
                <a:lnTo>
                  <a:pt x="342900" y="57150"/>
                </a:lnTo>
                <a:cubicBezTo>
                  <a:pt x="342900" y="25628"/>
                  <a:pt x="317272" y="0"/>
                  <a:pt x="285750" y="0"/>
                </a:cubicBezTo>
                <a:lnTo>
                  <a:pt x="57150" y="0"/>
                </a:lnTo>
                <a:close/>
                <a:moveTo>
                  <a:pt x="85725" y="57150"/>
                </a:moveTo>
                <a:lnTo>
                  <a:pt x="257175" y="57150"/>
                </a:lnTo>
                <a:cubicBezTo>
                  <a:pt x="272981" y="57150"/>
                  <a:pt x="285750" y="69919"/>
                  <a:pt x="285750" y="85725"/>
                </a:cubicBezTo>
                <a:lnTo>
                  <a:pt x="285750" y="114300"/>
                </a:lnTo>
                <a:cubicBezTo>
                  <a:pt x="285750" y="130106"/>
                  <a:pt x="272981" y="142875"/>
                  <a:pt x="257175" y="142875"/>
                </a:cubicBezTo>
                <a:lnTo>
                  <a:pt x="85725" y="142875"/>
                </a:lnTo>
                <a:cubicBezTo>
                  <a:pt x="69919" y="142875"/>
                  <a:pt x="57150" y="130106"/>
                  <a:pt x="57150" y="114300"/>
                </a:cubicBezTo>
                <a:lnTo>
                  <a:pt x="57150" y="85725"/>
                </a:lnTo>
                <a:cubicBezTo>
                  <a:pt x="57150" y="69919"/>
                  <a:pt x="69919" y="57150"/>
                  <a:pt x="85725" y="57150"/>
                </a:cubicBezTo>
                <a:close/>
                <a:moveTo>
                  <a:pt x="100013" y="207169"/>
                </a:moveTo>
                <a:cubicBezTo>
                  <a:pt x="100013" y="218997"/>
                  <a:pt x="90409" y="228600"/>
                  <a:pt x="78581" y="228600"/>
                </a:cubicBezTo>
                <a:cubicBezTo>
                  <a:pt x="66753" y="228600"/>
                  <a:pt x="57150" y="218997"/>
                  <a:pt x="57150" y="207169"/>
                </a:cubicBezTo>
                <a:cubicBezTo>
                  <a:pt x="57150" y="195341"/>
                  <a:pt x="66753" y="185738"/>
                  <a:pt x="78581" y="185738"/>
                </a:cubicBezTo>
                <a:cubicBezTo>
                  <a:pt x="90409" y="185738"/>
                  <a:pt x="100013" y="195341"/>
                  <a:pt x="100013" y="207169"/>
                </a:cubicBezTo>
                <a:close/>
                <a:moveTo>
                  <a:pt x="171450" y="228600"/>
                </a:moveTo>
                <a:cubicBezTo>
                  <a:pt x="159622" y="228600"/>
                  <a:pt x="150019" y="218997"/>
                  <a:pt x="150019" y="207169"/>
                </a:cubicBezTo>
                <a:cubicBezTo>
                  <a:pt x="150019" y="195341"/>
                  <a:pt x="159622" y="185738"/>
                  <a:pt x="171450" y="185738"/>
                </a:cubicBezTo>
                <a:cubicBezTo>
                  <a:pt x="183278" y="185738"/>
                  <a:pt x="192881" y="195341"/>
                  <a:pt x="192881" y="207169"/>
                </a:cubicBezTo>
                <a:cubicBezTo>
                  <a:pt x="192881" y="218997"/>
                  <a:pt x="183278" y="228600"/>
                  <a:pt x="171450" y="228600"/>
                </a:cubicBezTo>
                <a:close/>
                <a:moveTo>
                  <a:pt x="285750" y="207169"/>
                </a:moveTo>
                <a:cubicBezTo>
                  <a:pt x="285750" y="218997"/>
                  <a:pt x="276147" y="228600"/>
                  <a:pt x="264319" y="228600"/>
                </a:cubicBezTo>
                <a:cubicBezTo>
                  <a:pt x="252491" y="228600"/>
                  <a:pt x="242888" y="218997"/>
                  <a:pt x="242888" y="207169"/>
                </a:cubicBezTo>
                <a:cubicBezTo>
                  <a:pt x="242888" y="195341"/>
                  <a:pt x="252491" y="185738"/>
                  <a:pt x="264319" y="185738"/>
                </a:cubicBezTo>
                <a:cubicBezTo>
                  <a:pt x="276147" y="185738"/>
                  <a:pt x="285750" y="195341"/>
                  <a:pt x="285750" y="207169"/>
                </a:cubicBezTo>
                <a:close/>
                <a:moveTo>
                  <a:pt x="78581" y="314325"/>
                </a:moveTo>
                <a:cubicBezTo>
                  <a:pt x="66753" y="314325"/>
                  <a:pt x="57150" y="304722"/>
                  <a:pt x="57150" y="292894"/>
                </a:cubicBezTo>
                <a:cubicBezTo>
                  <a:pt x="57150" y="281066"/>
                  <a:pt x="66753" y="271463"/>
                  <a:pt x="78581" y="271463"/>
                </a:cubicBezTo>
                <a:cubicBezTo>
                  <a:pt x="90409" y="271463"/>
                  <a:pt x="100013" y="281066"/>
                  <a:pt x="100013" y="292894"/>
                </a:cubicBezTo>
                <a:cubicBezTo>
                  <a:pt x="100013" y="304722"/>
                  <a:pt x="90409" y="314325"/>
                  <a:pt x="78581" y="314325"/>
                </a:cubicBezTo>
                <a:close/>
                <a:moveTo>
                  <a:pt x="192881" y="292894"/>
                </a:moveTo>
                <a:cubicBezTo>
                  <a:pt x="192881" y="304722"/>
                  <a:pt x="183278" y="314325"/>
                  <a:pt x="171450" y="314325"/>
                </a:cubicBezTo>
                <a:cubicBezTo>
                  <a:pt x="159622" y="314325"/>
                  <a:pt x="150019" y="304722"/>
                  <a:pt x="150019" y="292894"/>
                </a:cubicBezTo>
                <a:cubicBezTo>
                  <a:pt x="150019" y="281066"/>
                  <a:pt x="159622" y="271463"/>
                  <a:pt x="171450" y="271463"/>
                </a:cubicBezTo>
                <a:cubicBezTo>
                  <a:pt x="183278" y="271463"/>
                  <a:pt x="192881" y="281066"/>
                  <a:pt x="192881" y="292894"/>
                </a:cubicBezTo>
                <a:close/>
                <a:moveTo>
                  <a:pt x="264319" y="314325"/>
                </a:moveTo>
                <a:cubicBezTo>
                  <a:pt x="252491" y="314325"/>
                  <a:pt x="242888" y="304722"/>
                  <a:pt x="242888" y="292894"/>
                </a:cubicBezTo>
                <a:cubicBezTo>
                  <a:pt x="242888" y="281066"/>
                  <a:pt x="252491" y="271463"/>
                  <a:pt x="264319" y="271463"/>
                </a:cubicBezTo>
                <a:cubicBezTo>
                  <a:pt x="276147" y="271463"/>
                  <a:pt x="285750" y="281066"/>
                  <a:pt x="285750" y="292894"/>
                </a:cubicBezTo>
                <a:cubicBezTo>
                  <a:pt x="285750" y="304722"/>
                  <a:pt x="276147" y="314325"/>
                  <a:pt x="264319" y="314325"/>
                </a:cubicBezTo>
                <a:close/>
                <a:moveTo>
                  <a:pt x="57150" y="378619"/>
                </a:moveTo>
                <a:cubicBezTo>
                  <a:pt x="57150" y="366742"/>
                  <a:pt x="66705" y="357188"/>
                  <a:pt x="78581" y="357188"/>
                </a:cubicBezTo>
                <a:lnTo>
                  <a:pt x="178594" y="357188"/>
                </a:lnTo>
                <a:cubicBezTo>
                  <a:pt x="190470" y="357188"/>
                  <a:pt x="200025" y="366742"/>
                  <a:pt x="200025" y="378619"/>
                </a:cubicBezTo>
                <a:cubicBezTo>
                  <a:pt x="200025" y="390495"/>
                  <a:pt x="190470" y="400050"/>
                  <a:pt x="178594" y="400050"/>
                </a:cubicBezTo>
                <a:lnTo>
                  <a:pt x="78581" y="400050"/>
                </a:lnTo>
                <a:cubicBezTo>
                  <a:pt x="66705" y="400050"/>
                  <a:pt x="57150" y="390495"/>
                  <a:pt x="57150" y="378619"/>
                </a:cubicBezTo>
                <a:close/>
                <a:moveTo>
                  <a:pt x="264319" y="357188"/>
                </a:moveTo>
                <a:cubicBezTo>
                  <a:pt x="276195" y="357188"/>
                  <a:pt x="285750" y="366742"/>
                  <a:pt x="285750" y="378619"/>
                </a:cubicBezTo>
                <a:cubicBezTo>
                  <a:pt x="285750" y="390495"/>
                  <a:pt x="276195" y="400050"/>
                  <a:pt x="264319" y="400050"/>
                </a:cubicBezTo>
                <a:cubicBezTo>
                  <a:pt x="252442" y="400050"/>
                  <a:pt x="242888" y="390495"/>
                  <a:pt x="242888" y="378619"/>
                </a:cubicBezTo>
                <a:cubicBezTo>
                  <a:pt x="242888" y="366742"/>
                  <a:pt x="252442" y="357188"/>
                  <a:pt x="264319" y="357188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Text 5"/>
          <p:cNvSpPr/>
          <p:nvPr/>
        </p:nvSpPr>
        <p:spPr>
          <a:xfrm rot="-120000">
            <a:off x="1008267" y="3647207"/>
            <a:ext cx="2171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消费教育：先见成本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 rot="-120000">
            <a:off x="423502" y="4082703"/>
            <a:ext cx="33782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先给成本视角，再给购买选项，让青少年在支出前先遇见劳动。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 rot="60000">
            <a:off x="4233297" y="2838134"/>
            <a:ext cx="3695700" cy="1981200"/>
          </a:xfrm>
          <a:custGeom>
            <a:avLst/>
            <a:gdLst/>
            <a:ahLst/>
            <a:cxnLst/>
            <a:rect l="l" t="t" r="r" b="b"/>
            <a:pathLst>
              <a:path w="3695700" h="1981200">
                <a:moveTo>
                  <a:pt x="101596" y="0"/>
                </a:moveTo>
                <a:lnTo>
                  <a:pt x="3594104" y="0"/>
                </a:lnTo>
                <a:cubicBezTo>
                  <a:pt x="3650214" y="0"/>
                  <a:pt x="3695700" y="45486"/>
                  <a:pt x="3695700" y="101596"/>
                </a:cubicBezTo>
                <a:lnTo>
                  <a:pt x="3695700" y="1879604"/>
                </a:lnTo>
                <a:cubicBezTo>
                  <a:pt x="3695700" y="1935714"/>
                  <a:pt x="3650214" y="1981200"/>
                  <a:pt x="3594104" y="1981200"/>
                </a:cubicBezTo>
                <a:lnTo>
                  <a:pt x="101596" y="1981200"/>
                </a:lnTo>
                <a:cubicBezTo>
                  <a:pt x="45486" y="1981200"/>
                  <a:pt x="0" y="1935714"/>
                  <a:pt x="0" y="1879604"/>
                </a:cubicBezTo>
                <a:lnTo>
                  <a:pt x="0" y="101596"/>
                </a:lnTo>
                <a:cubicBezTo>
                  <a:pt x="0" y="45486"/>
                  <a:pt x="45486" y="0"/>
                  <a:pt x="101596" y="0"/>
                </a:cubicBezTo>
                <a:close/>
              </a:path>
            </a:pathLst>
          </a:custGeom>
          <a:solidFill>
            <a:srgbClr val="6981A4">
              <a:alpha val="2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Shape 8"/>
          <p:cNvSpPr/>
          <p:nvPr/>
        </p:nvSpPr>
        <p:spPr>
          <a:xfrm rot="60000">
            <a:off x="5844632" y="3068526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249674" y="27682"/>
                </a:moveTo>
                <a:cubicBezTo>
                  <a:pt x="237083" y="10269"/>
                  <a:pt x="216902" y="0"/>
                  <a:pt x="195471" y="0"/>
                </a:cubicBezTo>
                <a:cubicBezTo>
                  <a:pt x="158502" y="0"/>
                  <a:pt x="128588" y="29914"/>
                  <a:pt x="128588" y="66883"/>
                </a:cubicBezTo>
                <a:lnTo>
                  <a:pt x="128588" y="69026"/>
                </a:lnTo>
                <a:cubicBezTo>
                  <a:pt x="128588" y="126534"/>
                  <a:pt x="201811" y="188149"/>
                  <a:pt x="237708" y="214848"/>
                </a:cubicBezTo>
                <a:cubicBezTo>
                  <a:pt x="249317" y="223510"/>
                  <a:pt x="264944" y="223510"/>
                  <a:pt x="276552" y="214848"/>
                </a:cubicBezTo>
                <a:cubicBezTo>
                  <a:pt x="312450" y="188059"/>
                  <a:pt x="385673" y="126534"/>
                  <a:pt x="385673" y="69026"/>
                </a:cubicBezTo>
                <a:lnTo>
                  <a:pt x="385673" y="66883"/>
                </a:lnTo>
                <a:cubicBezTo>
                  <a:pt x="385673" y="29914"/>
                  <a:pt x="355759" y="0"/>
                  <a:pt x="318790" y="0"/>
                </a:cubicBezTo>
                <a:cubicBezTo>
                  <a:pt x="297359" y="0"/>
                  <a:pt x="277178" y="10269"/>
                  <a:pt x="264587" y="27682"/>
                </a:cubicBezTo>
                <a:lnTo>
                  <a:pt x="257175" y="38130"/>
                </a:lnTo>
                <a:lnTo>
                  <a:pt x="249674" y="27682"/>
                </a:lnTo>
                <a:close/>
                <a:moveTo>
                  <a:pt x="97601" y="304949"/>
                </a:moveTo>
                <a:lnTo>
                  <a:pt x="59561" y="342900"/>
                </a:lnTo>
                <a:lnTo>
                  <a:pt x="28575" y="342900"/>
                </a:lnTo>
                <a:cubicBezTo>
                  <a:pt x="12769" y="342900"/>
                  <a:pt x="0" y="355669"/>
                  <a:pt x="0" y="371475"/>
                </a:cubicBezTo>
                <a:lnTo>
                  <a:pt x="0" y="428625"/>
                </a:lnTo>
                <a:cubicBezTo>
                  <a:pt x="0" y="444431"/>
                  <a:pt x="12769" y="457200"/>
                  <a:pt x="28575" y="457200"/>
                </a:cubicBezTo>
                <a:lnTo>
                  <a:pt x="314771" y="457200"/>
                </a:lnTo>
                <a:cubicBezTo>
                  <a:pt x="340668" y="457200"/>
                  <a:pt x="365939" y="448895"/>
                  <a:pt x="386834" y="433536"/>
                </a:cubicBezTo>
                <a:lnTo>
                  <a:pt x="499884" y="350222"/>
                </a:lnTo>
                <a:cubicBezTo>
                  <a:pt x="515779" y="338524"/>
                  <a:pt x="519172" y="316200"/>
                  <a:pt x="507474" y="300305"/>
                </a:cubicBezTo>
                <a:cubicBezTo>
                  <a:pt x="495776" y="284411"/>
                  <a:pt x="473452" y="281017"/>
                  <a:pt x="457557" y="292715"/>
                </a:cubicBezTo>
                <a:lnTo>
                  <a:pt x="350580" y="371475"/>
                </a:lnTo>
                <a:lnTo>
                  <a:pt x="250031" y="371475"/>
                </a:lnTo>
                <a:cubicBezTo>
                  <a:pt x="238155" y="371475"/>
                  <a:pt x="228600" y="361920"/>
                  <a:pt x="228600" y="350044"/>
                </a:cubicBezTo>
                <a:cubicBezTo>
                  <a:pt x="228600" y="338167"/>
                  <a:pt x="238155" y="328613"/>
                  <a:pt x="250031" y="328613"/>
                </a:cubicBezTo>
                <a:lnTo>
                  <a:pt x="314325" y="328613"/>
                </a:lnTo>
                <a:cubicBezTo>
                  <a:pt x="330131" y="328613"/>
                  <a:pt x="342900" y="315843"/>
                  <a:pt x="342900" y="300038"/>
                </a:cubicBezTo>
                <a:cubicBezTo>
                  <a:pt x="342900" y="284232"/>
                  <a:pt x="330131" y="271463"/>
                  <a:pt x="314325" y="271463"/>
                </a:cubicBezTo>
                <a:lnTo>
                  <a:pt x="178415" y="271463"/>
                </a:lnTo>
                <a:cubicBezTo>
                  <a:pt x="148144" y="271463"/>
                  <a:pt x="119033" y="283518"/>
                  <a:pt x="97601" y="304949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1" name="Text 9"/>
          <p:cNvSpPr/>
          <p:nvPr/>
        </p:nvSpPr>
        <p:spPr>
          <a:xfrm rot="60000">
            <a:off x="5007204" y="3665066"/>
            <a:ext cx="2171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亲情表达：爱是多面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 rot="60000">
            <a:off x="4395563" y="4111489"/>
            <a:ext cx="33782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规则、冷水、老茧同样是爱的变体，关键在是否被看见。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 rot="-60000">
            <a:off x="8229602" y="2838134"/>
            <a:ext cx="3695700" cy="1981200"/>
          </a:xfrm>
          <a:custGeom>
            <a:avLst/>
            <a:gdLst/>
            <a:ahLst/>
            <a:cxnLst/>
            <a:rect l="l" t="t" r="r" b="b"/>
            <a:pathLst>
              <a:path w="3695700" h="1981200">
                <a:moveTo>
                  <a:pt x="101596" y="0"/>
                </a:moveTo>
                <a:lnTo>
                  <a:pt x="3594104" y="0"/>
                </a:lnTo>
                <a:cubicBezTo>
                  <a:pt x="3650214" y="0"/>
                  <a:pt x="3695700" y="45486"/>
                  <a:pt x="3695700" y="101596"/>
                </a:cubicBezTo>
                <a:lnTo>
                  <a:pt x="3695700" y="1879604"/>
                </a:lnTo>
                <a:cubicBezTo>
                  <a:pt x="3695700" y="1935714"/>
                  <a:pt x="3650214" y="1981200"/>
                  <a:pt x="3594104" y="1981200"/>
                </a:cubicBezTo>
                <a:lnTo>
                  <a:pt x="101596" y="1981200"/>
                </a:lnTo>
                <a:cubicBezTo>
                  <a:pt x="45486" y="1981200"/>
                  <a:pt x="0" y="1935714"/>
                  <a:pt x="0" y="1879604"/>
                </a:cubicBezTo>
                <a:lnTo>
                  <a:pt x="0" y="101596"/>
                </a:lnTo>
                <a:cubicBezTo>
                  <a:pt x="0" y="45486"/>
                  <a:pt x="45486" y="0"/>
                  <a:pt x="101596" y="0"/>
                </a:cubicBezTo>
                <a:close/>
              </a:path>
            </a:pathLst>
          </a:custGeom>
          <a:solidFill>
            <a:srgbClr val="EE6172">
              <a:alpha val="10196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4" name="Shape 12"/>
          <p:cNvSpPr/>
          <p:nvPr/>
        </p:nvSpPr>
        <p:spPr>
          <a:xfrm rot="-60000">
            <a:off x="9850007" y="306852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28575"/>
                </a:moveTo>
                <a:cubicBezTo>
                  <a:pt x="457200" y="125105"/>
                  <a:pt x="388799" y="205651"/>
                  <a:pt x="297894" y="224492"/>
                </a:cubicBezTo>
                <a:cubicBezTo>
                  <a:pt x="290840" y="172611"/>
                  <a:pt x="267533" y="125909"/>
                  <a:pt x="233154" y="89743"/>
                </a:cubicBezTo>
                <a:cubicBezTo>
                  <a:pt x="268962" y="35719"/>
                  <a:pt x="330309" y="0"/>
                  <a:pt x="400050" y="0"/>
                </a:cubicBezTo>
                <a:lnTo>
                  <a:pt x="428625" y="0"/>
                </a:lnTo>
                <a:cubicBezTo>
                  <a:pt x="444431" y="0"/>
                  <a:pt x="457200" y="12769"/>
                  <a:pt x="457200" y="28575"/>
                </a:cubicBezTo>
                <a:close/>
                <a:moveTo>
                  <a:pt x="0" y="85725"/>
                </a:moveTo>
                <a:cubicBezTo>
                  <a:pt x="0" y="69919"/>
                  <a:pt x="12769" y="57150"/>
                  <a:pt x="28575" y="57150"/>
                </a:cubicBezTo>
                <a:lnTo>
                  <a:pt x="57150" y="57150"/>
                </a:lnTo>
                <a:cubicBezTo>
                  <a:pt x="167610" y="57150"/>
                  <a:pt x="257175" y="146715"/>
                  <a:pt x="257175" y="257175"/>
                </a:cubicBezTo>
                <a:lnTo>
                  <a:pt x="257175" y="428625"/>
                </a:lnTo>
                <a:cubicBezTo>
                  <a:pt x="257175" y="444431"/>
                  <a:pt x="244406" y="457200"/>
                  <a:pt x="228600" y="457200"/>
                </a:cubicBezTo>
                <a:cubicBezTo>
                  <a:pt x="212794" y="457200"/>
                  <a:pt x="200025" y="444431"/>
                  <a:pt x="200025" y="428625"/>
                </a:cubicBezTo>
                <a:lnTo>
                  <a:pt x="200025" y="285750"/>
                </a:lnTo>
                <a:cubicBezTo>
                  <a:pt x="89565" y="285750"/>
                  <a:pt x="0" y="196185"/>
                  <a:pt x="0" y="85725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5" name="Text 13"/>
          <p:cNvSpPr/>
          <p:nvPr/>
        </p:nvSpPr>
        <p:spPr>
          <a:xfrm rot="-60000">
            <a:off x="9003509" y="3665072"/>
            <a:ext cx="2171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真正成长：降低索取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 rot="-60000">
            <a:off x="8410486" y="4111489"/>
            <a:ext cx="33782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把心疼转化为分担，把理解转化为行动，打破‘越给越要’的循环。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828670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762500" y="1473200"/>
            <a:ext cx="2857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从懂得，到行动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352800" y="2133600"/>
            <a:ext cx="5600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让沉默托举，成为代际间可循环、可放大的善意回声。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879146" y="2588985"/>
            <a:ext cx="8548008" cy="3610429"/>
          </a:xfrm>
          <a:custGeom>
            <a:avLst/>
            <a:gdLst/>
            <a:ahLst/>
            <a:cxnLst/>
            <a:rect l="l" t="t" r="r" b="b"/>
            <a:pathLst>
              <a:path w="4673600" h="2489200">
                <a:moveTo>
                  <a:pt x="152389" y="0"/>
                </a:moveTo>
                <a:lnTo>
                  <a:pt x="4521211" y="0"/>
                </a:lnTo>
                <a:cubicBezTo>
                  <a:pt x="4605373" y="0"/>
                  <a:pt x="4673600" y="68227"/>
                  <a:pt x="4673600" y="152389"/>
                </a:cubicBezTo>
                <a:lnTo>
                  <a:pt x="4673600" y="2336811"/>
                </a:lnTo>
                <a:cubicBezTo>
                  <a:pt x="4673600" y="2420973"/>
                  <a:pt x="4605373" y="2489200"/>
                  <a:pt x="4521211" y="2489200"/>
                </a:cubicBezTo>
                <a:lnTo>
                  <a:pt x="152389" y="2489200"/>
                </a:lnTo>
                <a:cubicBezTo>
                  <a:pt x="68227" y="2489200"/>
                  <a:pt x="0" y="2420973"/>
                  <a:pt x="0" y="2336811"/>
                </a:cubicBezTo>
                <a:lnTo>
                  <a:pt x="0" y="152389"/>
                </a:lnTo>
                <a:cubicBezTo>
                  <a:pt x="0" y="68283"/>
                  <a:pt x="68283" y="0"/>
                  <a:pt x="152389" y="0"/>
                </a:cubicBezTo>
                <a:close/>
              </a:path>
            </a:pathLst>
          </a:custGeom>
          <a:solidFill>
            <a:srgbClr val="2A3A6D">
              <a:alpha val="8627"/>
            </a:srgbClr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Shape 5"/>
          <p:cNvSpPr/>
          <p:nvPr/>
        </p:nvSpPr>
        <p:spPr>
          <a:xfrm>
            <a:off x="2238197" y="2923721"/>
            <a:ext cx="594810" cy="609601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571500"/>
                </a:moveTo>
                <a:cubicBezTo>
                  <a:pt x="473154" y="571500"/>
                  <a:pt x="609600" y="443508"/>
                  <a:pt x="609600" y="285750"/>
                </a:cubicBezTo>
                <a:cubicBezTo>
                  <a:pt x="609600" y="127992"/>
                  <a:pt x="473154" y="0"/>
                  <a:pt x="304800" y="0"/>
                </a:cubicBezTo>
                <a:cubicBezTo>
                  <a:pt x="136446" y="0"/>
                  <a:pt x="0" y="127992"/>
                  <a:pt x="0" y="285750"/>
                </a:cubicBezTo>
                <a:cubicBezTo>
                  <a:pt x="0" y="350401"/>
                  <a:pt x="22860" y="409932"/>
                  <a:pt x="61436" y="457795"/>
                </a:cubicBezTo>
                <a:lnTo>
                  <a:pt x="3334" y="567690"/>
                </a:lnTo>
                <a:cubicBezTo>
                  <a:pt x="-2381" y="578406"/>
                  <a:pt x="-595" y="591503"/>
                  <a:pt x="7620" y="600432"/>
                </a:cubicBezTo>
                <a:cubicBezTo>
                  <a:pt x="15835" y="609362"/>
                  <a:pt x="28813" y="612100"/>
                  <a:pt x="39886" y="607338"/>
                </a:cubicBezTo>
                <a:lnTo>
                  <a:pt x="180856" y="546973"/>
                </a:lnTo>
                <a:cubicBezTo>
                  <a:pt x="218718" y="562689"/>
                  <a:pt x="260628" y="571500"/>
                  <a:pt x="304800" y="571500"/>
                </a:cubicBezTo>
                <a:close/>
                <a:moveTo>
                  <a:pt x="152400" y="247650"/>
                </a:moveTo>
                <a:cubicBezTo>
                  <a:pt x="173428" y="247650"/>
                  <a:pt x="190500" y="264722"/>
                  <a:pt x="190500" y="285750"/>
                </a:cubicBezTo>
                <a:cubicBezTo>
                  <a:pt x="190500" y="306778"/>
                  <a:pt x="173428" y="323850"/>
                  <a:pt x="152400" y="323850"/>
                </a:cubicBezTo>
                <a:cubicBezTo>
                  <a:pt x="131372" y="323850"/>
                  <a:pt x="114300" y="306778"/>
                  <a:pt x="114300" y="285750"/>
                </a:cubicBezTo>
                <a:cubicBezTo>
                  <a:pt x="114300" y="264722"/>
                  <a:pt x="131372" y="247650"/>
                  <a:pt x="152400" y="247650"/>
                </a:cubicBezTo>
                <a:close/>
                <a:moveTo>
                  <a:pt x="304800" y="247650"/>
                </a:moveTo>
                <a:cubicBezTo>
                  <a:pt x="325828" y="247650"/>
                  <a:pt x="342900" y="264722"/>
                  <a:pt x="342900" y="285750"/>
                </a:cubicBezTo>
                <a:cubicBezTo>
                  <a:pt x="342900" y="306778"/>
                  <a:pt x="325828" y="323850"/>
                  <a:pt x="304800" y="323850"/>
                </a:cubicBezTo>
                <a:cubicBezTo>
                  <a:pt x="283772" y="323850"/>
                  <a:pt x="266700" y="306778"/>
                  <a:pt x="266700" y="285750"/>
                </a:cubicBezTo>
                <a:cubicBezTo>
                  <a:pt x="266700" y="264722"/>
                  <a:pt x="283772" y="247650"/>
                  <a:pt x="304800" y="247650"/>
                </a:cubicBezTo>
                <a:close/>
                <a:moveTo>
                  <a:pt x="419100" y="285750"/>
                </a:moveTo>
                <a:cubicBezTo>
                  <a:pt x="419100" y="264722"/>
                  <a:pt x="436172" y="247650"/>
                  <a:pt x="457200" y="247650"/>
                </a:cubicBezTo>
                <a:cubicBezTo>
                  <a:pt x="478228" y="247650"/>
                  <a:pt x="495300" y="264722"/>
                  <a:pt x="495300" y="285750"/>
                </a:cubicBezTo>
                <a:cubicBezTo>
                  <a:pt x="495300" y="306778"/>
                  <a:pt x="478228" y="323850"/>
                  <a:pt x="457200" y="323850"/>
                </a:cubicBezTo>
                <a:cubicBezTo>
                  <a:pt x="436172" y="323850"/>
                  <a:pt x="419100" y="306778"/>
                  <a:pt x="419100" y="285750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Text 7"/>
          <p:cNvSpPr/>
          <p:nvPr/>
        </p:nvSpPr>
        <p:spPr>
          <a:xfrm>
            <a:off x="2833006" y="2923722"/>
            <a:ext cx="7290707" cy="30770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961063" y="3886200"/>
            <a:ext cx="4953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6912713-8076-B42A-7905-50445AB18836}"/>
              </a:ext>
            </a:extLst>
          </p:cNvPr>
          <p:cNvSpPr txBox="1"/>
          <p:nvPr/>
        </p:nvSpPr>
        <p:spPr>
          <a:xfrm>
            <a:off x="2959626" y="2923721"/>
            <a:ext cx="72907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好好学习，用成绩来回报父母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承担力所能及的家务，减轻父母负担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关心父母健康，多与父母沟通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节约用钱，理解父母的经济压力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表达爱意，让父母感受到被爱和温暖</a:t>
            </a:r>
          </a:p>
        </p:txBody>
      </p:sp>
    </p:spTree>
    <p:extLst>
      <p:ext uri="{BB962C8B-B14F-4D97-AF65-F5344CB8AC3E}">
        <p14:creationId xmlns:p14="http://schemas.microsoft.com/office/powerpoint/2010/main" val="354410996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1E5D5"/>
          </a:solidFill>
          <a:ln/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0" descr="https://kimi-img.moonshot.cn/pub/slides/slides_tmpl/image/25-09-05-18:35:57-d2tbq3dnfo2stf9djtt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845" y="3060065"/>
            <a:ext cx="4645025" cy="56705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059814" y="361950"/>
            <a:ext cx="10026015" cy="5439410"/>
          </a:xfrm>
          <a:prstGeom prst="ellipse">
            <a:avLst/>
          </a:prstGeom>
          <a:solidFill>
            <a:srgbClr val="FFFFFF">
              <a:alpha val="0"/>
            </a:srgbClr>
          </a:solidFill>
          <a:ln w="53975">
            <a:solidFill>
              <a:srgbClr val="F87C98"/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Text 3"/>
          <p:cNvSpPr/>
          <p:nvPr/>
        </p:nvSpPr>
        <p:spPr>
          <a:xfrm>
            <a:off x="1059815" y="361950"/>
            <a:ext cx="10026015" cy="543941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/>
          <p:cNvSpPr/>
          <p:nvPr/>
        </p:nvSpPr>
        <p:spPr>
          <a:xfrm>
            <a:off x="5158105" y="4269740"/>
            <a:ext cx="8011160" cy="36798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1" descr="https://kimi-img.moonshot.cn/pub/slides/slides_tmpl/image/25-09-05-18:35:59-d2tbq3tnfo2stf9djtug.png"/>
          <p:cNvPicPr>
            <a:picLocks noChangeAspect="1"/>
          </p:cNvPicPr>
          <p:nvPr/>
        </p:nvPicPr>
        <p:blipFill>
          <a:blip r:embed="rId4"/>
          <a:srcRect l="14" r="14"/>
          <a:stretch/>
        </p:blipFill>
        <p:spPr>
          <a:xfrm>
            <a:off x="1905" y="1789430"/>
            <a:ext cx="8321675" cy="466471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3830741" y="2061458"/>
            <a:ext cx="6373709" cy="99860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谁言寸草心，报得三春晖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792893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795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10795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5-18:35:53-d2tbq2dnfo2stf9djtfg.png"/>
          <p:cNvPicPr>
            <a:picLocks noChangeAspect="1"/>
          </p:cNvPicPr>
          <p:nvPr/>
        </p:nvPicPr>
        <p:blipFill>
          <a:blip r:embed="rId3"/>
          <a:srcRect t="7" b="7"/>
          <a:stretch/>
        </p:blipFill>
        <p:spPr>
          <a:xfrm rot="900000" flipH="1">
            <a:off x="5394325" y="-665480"/>
            <a:ext cx="5893435" cy="330263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 rot="420000">
            <a:off x="901700" y="106045"/>
            <a:ext cx="1433195" cy="1525905"/>
          </a:xfrm>
          <a:custGeom>
            <a:avLst/>
            <a:gdLst/>
            <a:ahLst/>
            <a:cxnLst/>
            <a:rect l="l" t="t" r="r" b="b"/>
            <a:pathLst>
              <a:path w="1433195" h="1525905">
                <a:moveTo>
                  <a:pt x="798494" y="151715"/>
                </a:moveTo>
                <a:cubicBezTo>
                  <a:pt x="836518" y="144421"/>
                  <a:pt x="880391" y="129833"/>
                  <a:pt x="922802" y="119622"/>
                </a:cubicBezTo>
                <a:cubicBezTo>
                  <a:pt x="934502" y="116704"/>
                  <a:pt x="947664" y="118163"/>
                  <a:pt x="959363" y="116704"/>
                </a:cubicBezTo>
                <a:cubicBezTo>
                  <a:pt x="963751" y="116704"/>
                  <a:pt x="968138" y="112328"/>
                  <a:pt x="973988" y="112328"/>
                </a:cubicBezTo>
                <a:cubicBezTo>
                  <a:pt x="985687" y="109410"/>
                  <a:pt x="998849" y="113786"/>
                  <a:pt x="1010549" y="112328"/>
                </a:cubicBezTo>
                <a:cubicBezTo>
                  <a:pt x="1026636" y="109410"/>
                  <a:pt x="1048572" y="100657"/>
                  <a:pt x="1066122" y="97740"/>
                </a:cubicBezTo>
                <a:cubicBezTo>
                  <a:pt x="1088058" y="93363"/>
                  <a:pt x="1109995" y="96281"/>
                  <a:pt x="1131932" y="100657"/>
                </a:cubicBezTo>
                <a:cubicBezTo>
                  <a:pt x="1139244" y="142962"/>
                  <a:pt x="1155331" y="211526"/>
                  <a:pt x="1148018" y="245078"/>
                </a:cubicBezTo>
                <a:cubicBezTo>
                  <a:pt x="1155331" y="294678"/>
                  <a:pt x="1152406" y="342818"/>
                  <a:pt x="1167030" y="379288"/>
                </a:cubicBezTo>
                <a:cubicBezTo>
                  <a:pt x="1174342" y="433264"/>
                  <a:pt x="1184580" y="491616"/>
                  <a:pt x="1193354" y="545591"/>
                </a:cubicBezTo>
                <a:cubicBezTo>
                  <a:pt x="1203591" y="602484"/>
                  <a:pt x="1224066" y="652084"/>
                  <a:pt x="1241615" y="700224"/>
                </a:cubicBezTo>
                <a:cubicBezTo>
                  <a:pt x="1263552" y="761494"/>
                  <a:pt x="1282563" y="821305"/>
                  <a:pt x="1308887" y="876739"/>
                </a:cubicBezTo>
                <a:cubicBezTo>
                  <a:pt x="1343986" y="948220"/>
                  <a:pt x="1392247" y="1013866"/>
                  <a:pt x="1422958" y="1089724"/>
                </a:cubicBezTo>
                <a:cubicBezTo>
                  <a:pt x="1431733" y="1097018"/>
                  <a:pt x="1437582" y="1107229"/>
                  <a:pt x="1433195" y="1115982"/>
                </a:cubicBezTo>
                <a:cubicBezTo>
                  <a:pt x="1430270" y="1123276"/>
                  <a:pt x="1420033" y="1123276"/>
                  <a:pt x="1411258" y="1127653"/>
                </a:cubicBezTo>
                <a:cubicBezTo>
                  <a:pt x="1398096" y="1133488"/>
                  <a:pt x="1382009" y="1145158"/>
                  <a:pt x="1362998" y="1150993"/>
                </a:cubicBezTo>
                <a:cubicBezTo>
                  <a:pt x="1327899" y="1162664"/>
                  <a:pt x="1291338" y="1178711"/>
                  <a:pt x="1265014" y="1193299"/>
                </a:cubicBezTo>
                <a:cubicBezTo>
                  <a:pt x="1251852" y="1200593"/>
                  <a:pt x="1226990" y="1203510"/>
                  <a:pt x="1215291" y="1215181"/>
                </a:cubicBezTo>
                <a:cubicBezTo>
                  <a:pt x="1153868" y="1222475"/>
                  <a:pt x="1066122" y="1254568"/>
                  <a:pt x="995924" y="1270615"/>
                </a:cubicBezTo>
                <a:cubicBezTo>
                  <a:pt x="990075" y="1270615"/>
                  <a:pt x="991537" y="1276450"/>
                  <a:pt x="988612" y="1277909"/>
                </a:cubicBezTo>
                <a:cubicBezTo>
                  <a:pt x="968138" y="1274991"/>
                  <a:pt x="947664" y="1283744"/>
                  <a:pt x="925727" y="1286662"/>
                </a:cubicBezTo>
                <a:cubicBezTo>
                  <a:pt x="827743" y="1304167"/>
                  <a:pt x="725372" y="1315838"/>
                  <a:pt x="633238" y="1356684"/>
                </a:cubicBezTo>
                <a:cubicBezTo>
                  <a:pt x="570353" y="1384401"/>
                  <a:pt x="504543" y="1404825"/>
                  <a:pt x="448970" y="1432542"/>
                </a:cubicBezTo>
                <a:cubicBezTo>
                  <a:pt x="393397" y="1460259"/>
                  <a:pt x="348062" y="1498188"/>
                  <a:pt x="301263" y="1525905"/>
                </a:cubicBezTo>
                <a:cubicBezTo>
                  <a:pt x="291026" y="1512776"/>
                  <a:pt x="286639" y="1495270"/>
                  <a:pt x="279327" y="1479223"/>
                </a:cubicBezTo>
                <a:cubicBezTo>
                  <a:pt x="270552" y="1460259"/>
                  <a:pt x="258853" y="1438377"/>
                  <a:pt x="248615" y="1416495"/>
                </a:cubicBezTo>
                <a:cubicBezTo>
                  <a:pt x="244228" y="1407742"/>
                  <a:pt x="242766" y="1396072"/>
                  <a:pt x="239841" y="1387319"/>
                </a:cubicBezTo>
                <a:cubicBezTo>
                  <a:pt x="214979" y="1327508"/>
                  <a:pt x="190118" y="1263321"/>
                  <a:pt x="163794" y="1197675"/>
                </a:cubicBezTo>
                <a:cubicBezTo>
                  <a:pt x="159406" y="1188922"/>
                  <a:pt x="153557" y="1180169"/>
                  <a:pt x="150632" y="1172875"/>
                </a:cubicBezTo>
                <a:cubicBezTo>
                  <a:pt x="149169" y="1167040"/>
                  <a:pt x="150632" y="1158287"/>
                  <a:pt x="149169" y="1152452"/>
                </a:cubicBezTo>
                <a:cubicBezTo>
                  <a:pt x="136007" y="1111606"/>
                  <a:pt x="119920" y="1064924"/>
                  <a:pt x="106758" y="1019701"/>
                </a:cubicBezTo>
                <a:cubicBezTo>
                  <a:pt x="99446" y="996361"/>
                  <a:pt x="92134" y="971561"/>
                  <a:pt x="84822" y="948220"/>
                </a:cubicBezTo>
                <a:cubicBezTo>
                  <a:pt x="80434" y="935091"/>
                  <a:pt x="74585" y="921962"/>
                  <a:pt x="71660" y="908833"/>
                </a:cubicBezTo>
                <a:cubicBezTo>
                  <a:pt x="68735" y="894245"/>
                  <a:pt x="70197" y="879657"/>
                  <a:pt x="67272" y="863610"/>
                </a:cubicBezTo>
                <a:cubicBezTo>
                  <a:pt x="58498" y="815469"/>
                  <a:pt x="42411" y="767329"/>
                  <a:pt x="33636" y="716271"/>
                </a:cubicBezTo>
                <a:cubicBezTo>
                  <a:pt x="29249" y="690012"/>
                  <a:pt x="26324" y="663754"/>
                  <a:pt x="23399" y="634578"/>
                </a:cubicBezTo>
                <a:cubicBezTo>
                  <a:pt x="16087" y="589355"/>
                  <a:pt x="11700" y="545591"/>
                  <a:pt x="10237" y="500368"/>
                </a:cubicBezTo>
                <a:cubicBezTo>
                  <a:pt x="8775" y="472651"/>
                  <a:pt x="0" y="444934"/>
                  <a:pt x="5850" y="420134"/>
                </a:cubicBezTo>
                <a:cubicBezTo>
                  <a:pt x="61423" y="396794"/>
                  <a:pt x="121383" y="360324"/>
                  <a:pt x="191580" y="341359"/>
                </a:cubicBezTo>
                <a:cubicBezTo>
                  <a:pt x="204742" y="332606"/>
                  <a:pt x="225216" y="323854"/>
                  <a:pt x="239841" y="322395"/>
                </a:cubicBezTo>
                <a:cubicBezTo>
                  <a:pt x="283714" y="299054"/>
                  <a:pt x="337825" y="285925"/>
                  <a:pt x="390473" y="271337"/>
                </a:cubicBezTo>
                <a:cubicBezTo>
                  <a:pt x="438733" y="259666"/>
                  <a:pt x="488456" y="234867"/>
                  <a:pt x="530867" y="231949"/>
                </a:cubicBezTo>
                <a:cubicBezTo>
                  <a:pt x="542567" y="224655"/>
                  <a:pt x="558654" y="220279"/>
                  <a:pt x="574740" y="217361"/>
                </a:cubicBezTo>
                <a:cubicBezTo>
                  <a:pt x="567428" y="188185"/>
                  <a:pt x="542567" y="147339"/>
                  <a:pt x="539642" y="115245"/>
                </a:cubicBezTo>
                <a:cubicBezTo>
                  <a:pt x="536717" y="78775"/>
                  <a:pt x="558654" y="53976"/>
                  <a:pt x="576203" y="24800"/>
                </a:cubicBezTo>
                <a:cubicBezTo>
                  <a:pt x="596677" y="23341"/>
                  <a:pt x="617151" y="5835"/>
                  <a:pt x="642013" y="2918"/>
                </a:cubicBezTo>
                <a:cubicBezTo>
                  <a:pt x="672724" y="0"/>
                  <a:pt x="693198" y="10212"/>
                  <a:pt x="720985" y="20423"/>
                </a:cubicBezTo>
                <a:cubicBezTo>
                  <a:pt x="729759" y="37929"/>
                  <a:pt x="747309" y="48140"/>
                  <a:pt x="759008" y="64187"/>
                </a:cubicBezTo>
                <a:cubicBezTo>
                  <a:pt x="775095" y="90446"/>
                  <a:pt x="779483" y="125457"/>
                  <a:pt x="798494" y="151715"/>
                </a:cubicBezTo>
                <a:close/>
                <a:moveTo>
                  <a:pt x="706360" y="370535"/>
                </a:moveTo>
                <a:cubicBezTo>
                  <a:pt x="696123" y="351571"/>
                  <a:pt x="685886" y="326771"/>
                  <a:pt x="677112" y="304889"/>
                </a:cubicBezTo>
                <a:cubicBezTo>
                  <a:pt x="662487" y="271337"/>
                  <a:pt x="650788" y="236326"/>
                  <a:pt x="653712" y="199856"/>
                </a:cubicBezTo>
                <a:cubicBezTo>
                  <a:pt x="665412" y="180891"/>
                  <a:pt x="685886" y="176515"/>
                  <a:pt x="713673" y="182350"/>
                </a:cubicBezTo>
                <a:cubicBezTo>
                  <a:pt x="744384" y="224655"/>
                  <a:pt x="779483" y="307807"/>
                  <a:pt x="799957" y="367618"/>
                </a:cubicBezTo>
                <a:cubicBezTo>
                  <a:pt x="816044" y="411382"/>
                  <a:pt x="852605" y="487239"/>
                  <a:pt x="821893" y="520792"/>
                </a:cubicBezTo>
                <a:cubicBezTo>
                  <a:pt x="818969" y="523709"/>
                  <a:pt x="799957" y="541215"/>
                  <a:pt x="789720" y="542674"/>
                </a:cubicBezTo>
                <a:cubicBezTo>
                  <a:pt x="778020" y="544132"/>
                  <a:pt x="751696" y="539756"/>
                  <a:pt x="744384" y="533921"/>
                </a:cubicBezTo>
                <a:cubicBezTo>
                  <a:pt x="735609" y="528086"/>
                  <a:pt x="735609" y="514956"/>
                  <a:pt x="728297" y="509121"/>
                </a:cubicBezTo>
                <a:cubicBezTo>
                  <a:pt x="668337" y="377829"/>
                  <a:pt x="602527" y="262584"/>
                  <a:pt x="580590" y="93363"/>
                </a:cubicBezTo>
                <a:cubicBezTo>
                  <a:pt x="592290" y="71481"/>
                  <a:pt x="614226" y="59811"/>
                  <a:pt x="636163" y="48140"/>
                </a:cubicBezTo>
                <a:cubicBezTo>
                  <a:pt x="663950" y="45223"/>
                  <a:pt x="687349" y="56893"/>
                  <a:pt x="709285" y="64187"/>
                </a:cubicBezTo>
                <a:cubicBezTo>
                  <a:pt x="722447" y="84610"/>
                  <a:pt x="739997" y="100657"/>
                  <a:pt x="751696" y="122539"/>
                </a:cubicBezTo>
                <a:cubicBezTo>
                  <a:pt x="759008" y="137127"/>
                  <a:pt x="760471" y="156092"/>
                  <a:pt x="773633" y="166303"/>
                </a:cubicBezTo>
                <a:cubicBezTo>
                  <a:pt x="775095" y="160468"/>
                  <a:pt x="778020" y="166303"/>
                  <a:pt x="780945" y="163386"/>
                </a:cubicBezTo>
                <a:cubicBezTo>
                  <a:pt x="773633" y="121080"/>
                  <a:pt x="753159" y="93363"/>
                  <a:pt x="732684" y="56893"/>
                </a:cubicBezTo>
                <a:cubicBezTo>
                  <a:pt x="723910" y="52517"/>
                  <a:pt x="715135" y="45223"/>
                  <a:pt x="709285" y="35011"/>
                </a:cubicBezTo>
                <a:cubicBezTo>
                  <a:pt x="694661" y="29176"/>
                  <a:pt x="672724" y="17506"/>
                  <a:pt x="647863" y="20423"/>
                </a:cubicBezTo>
                <a:cubicBezTo>
                  <a:pt x="628851" y="23341"/>
                  <a:pt x="606914" y="33552"/>
                  <a:pt x="584978" y="40846"/>
                </a:cubicBezTo>
                <a:cubicBezTo>
                  <a:pt x="565966" y="58352"/>
                  <a:pt x="551341" y="86069"/>
                  <a:pt x="558654" y="119622"/>
                </a:cubicBezTo>
                <a:cubicBezTo>
                  <a:pt x="571816" y="148798"/>
                  <a:pt x="577665" y="185268"/>
                  <a:pt x="590827" y="215902"/>
                </a:cubicBezTo>
                <a:cubicBezTo>
                  <a:pt x="595215" y="247996"/>
                  <a:pt x="608377" y="266960"/>
                  <a:pt x="609839" y="293219"/>
                </a:cubicBezTo>
                <a:cubicBezTo>
                  <a:pt x="631776" y="344277"/>
                  <a:pt x="643475" y="399711"/>
                  <a:pt x="665412" y="447852"/>
                </a:cubicBezTo>
                <a:cubicBezTo>
                  <a:pt x="682961" y="487239"/>
                  <a:pt x="709285" y="532462"/>
                  <a:pt x="738534" y="557262"/>
                </a:cubicBezTo>
                <a:cubicBezTo>
                  <a:pt x="751696" y="557262"/>
                  <a:pt x="760471" y="564556"/>
                  <a:pt x="775095" y="566014"/>
                </a:cubicBezTo>
                <a:cubicBezTo>
                  <a:pt x="786795" y="560179"/>
                  <a:pt x="810194" y="561638"/>
                  <a:pt x="820431" y="558720"/>
                </a:cubicBezTo>
                <a:cubicBezTo>
                  <a:pt x="821893" y="551426"/>
                  <a:pt x="832131" y="548509"/>
                  <a:pt x="840905" y="544132"/>
                </a:cubicBezTo>
                <a:cubicBezTo>
                  <a:pt x="865767" y="512039"/>
                  <a:pt x="852605" y="468275"/>
                  <a:pt x="842368" y="427428"/>
                </a:cubicBezTo>
                <a:cubicBezTo>
                  <a:pt x="839443" y="415758"/>
                  <a:pt x="840905" y="405546"/>
                  <a:pt x="836518" y="395335"/>
                </a:cubicBezTo>
                <a:cubicBezTo>
                  <a:pt x="821893" y="350112"/>
                  <a:pt x="798494" y="299054"/>
                  <a:pt x="783870" y="264043"/>
                </a:cubicBezTo>
                <a:cubicBezTo>
                  <a:pt x="773633" y="237784"/>
                  <a:pt x="760471" y="212985"/>
                  <a:pt x="747309" y="192562"/>
                </a:cubicBezTo>
                <a:cubicBezTo>
                  <a:pt x="742921" y="182350"/>
                  <a:pt x="737072" y="170680"/>
                  <a:pt x="732684" y="166303"/>
                </a:cubicBezTo>
                <a:cubicBezTo>
                  <a:pt x="704898" y="135668"/>
                  <a:pt x="658100" y="157550"/>
                  <a:pt x="634701" y="182350"/>
                </a:cubicBezTo>
                <a:cubicBezTo>
                  <a:pt x="621539" y="233408"/>
                  <a:pt x="643475" y="277172"/>
                  <a:pt x="661025" y="320936"/>
                </a:cubicBezTo>
                <a:cubicBezTo>
                  <a:pt x="666874" y="338442"/>
                  <a:pt x="677112" y="357406"/>
                  <a:pt x="687349" y="373453"/>
                </a:cubicBezTo>
                <a:cubicBezTo>
                  <a:pt x="697586" y="389500"/>
                  <a:pt x="704898" y="415758"/>
                  <a:pt x="722447" y="412840"/>
                </a:cubicBezTo>
                <a:cubicBezTo>
                  <a:pt x="728297" y="399711"/>
                  <a:pt x="713673" y="385123"/>
                  <a:pt x="706360" y="370535"/>
                </a:cubicBezTo>
                <a:close/>
                <a:moveTo>
                  <a:pt x="732684" y="121080"/>
                </a:moveTo>
                <a:cubicBezTo>
                  <a:pt x="725372" y="106492"/>
                  <a:pt x="709285" y="84610"/>
                  <a:pt x="699048" y="77316"/>
                </a:cubicBezTo>
                <a:cubicBezTo>
                  <a:pt x="684424" y="68564"/>
                  <a:pt x="655175" y="59811"/>
                  <a:pt x="640550" y="64187"/>
                </a:cubicBezTo>
                <a:cubicBezTo>
                  <a:pt x="631776" y="67105"/>
                  <a:pt x="625926" y="77316"/>
                  <a:pt x="618614" y="81693"/>
                </a:cubicBezTo>
                <a:cubicBezTo>
                  <a:pt x="609839" y="86069"/>
                  <a:pt x="598140" y="87528"/>
                  <a:pt x="595215" y="99198"/>
                </a:cubicBezTo>
                <a:cubicBezTo>
                  <a:pt x="592290" y="109410"/>
                  <a:pt x="595215" y="128374"/>
                  <a:pt x="596677" y="137127"/>
                </a:cubicBezTo>
                <a:cubicBezTo>
                  <a:pt x="601064" y="161927"/>
                  <a:pt x="612764" y="188185"/>
                  <a:pt x="620076" y="208608"/>
                </a:cubicBezTo>
                <a:cubicBezTo>
                  <a:pt x="617151" y="164844"/>
                  <a:pt x="659562" y="140045"/>
                  <a:pt x="694661" y="138586"/>
                </a:cubicBezTo>
                <a:cubicBezTo>
                  <a:pt x="719522" y="138586"/>
                  <a:pt x="734147" y="156092"/>
                  <a:pt x="750234" y="166303"/>
                </a:cubicBezTo>
                <a:cubicBezTo>
                  <a:pt x="742921" y="147339"/>
                  <a:pt x="744384" y="138586"/>
                  <a:pt x="732684" y="121080"/>
                </a:cubicBezTo>
                <a:close/>
                <a:moveTo>
                  <a:pt x="1058809" y="121080"/>
                </a:moveTo>
                <a:cubicBezTo>
                  <a:pt x="1041260" y="129833"/>
                  <a:pt x="1016398" y="125457"/>
                  <a:pt x="992999" y="128374"/>
                </a:cubicBezTo>
                <a:cubicBezTo>
                  <a:pt x="971063" y="131292"/>
                  <a:pt x="949126" y="141504"/>
                  <a:pt x="931577" y="142962"/>
                </a:cubicBezTo>
                <a:cubicBezTo>
                  <a:pt x="921340" y="144421"/>
                  <a:pt x="912565" y="141504"/>
                  <a:pt x="902328" y="142962"/>
                </a:cubicBezTo>
                <a:cubicBezTo>
                  <a:pt x="852605" y="151715"/>
                  <a:pt x="810194" y="172138"/>
                  <a:pt x="760471" y="185268"/>
                </a:cubicBezTo>
                <a:cubicBezTo>
                  <a:pt x="785332" y="218820"/>
                  <a:pt x="805807" y="280090"/>
                  <a:pt x="827743" y="328230"/>
                </a:cubicBezTo>
                <a:cubicBezTo>
                  <a:pt x="845293" y="401170"/>
                  <a:pt x="890628" y="487239"/>
                  <a:pt x="862842" y="555803"/>
                </a:cubicBezTo>
                <a:cubicBezTo>
                  <a:pt x="840905" y="573308"/>
                  <a:pt x="807269" y="573308"/>
                  <a:pt x="776558" y="584979"/>
                </a:cubicBezTo>
                <a:cubicBezTo>
                  <a:pt x="772170" y="582061"/>
                  <a:pt x="764858" y="580602"/>
                  <a:pt x="760471" y="577685"/>
                </a:cubicBezTo>
                <a:cubicBezTo>
                  <a:pt x="720985" y="576226"/>
                  <a:pt x="700511" y="542674"/>
                  <a:pt x="685886" y="514956"/>
                </a:cubicBezTo>
                <a:cubicBezTo>
                  <a:pt x="640550" y="433264"/>
                  <a:pt x="603989" y="319477"/>
                  <a:pt x="580590" y="231949"/>
                </a:cubicBezTo>
                <a:cubicBezTo>
                  <a:pt x="561578" y="234867"/>
                  <a:pt x="544029" y="242161"/>
                  <a:pt x="529405" y="246537"/>
                </a:cubicBezTo>
                <a:cubicBezTo>
                  <a:pt x="503081" y="253831"/>
                  <a:pt x="486994" y="259666"/>
                  <a:pt x="467982" y="264043"/>
                </a:cubicBezTo>
                <a:cubicBezTo>
                  <a:pt x="450433" y="268419"/>
                  <a:pt x="434346" y="275713"/>
                  <a:pt x="418259" y="281548"/>
                </a:cubicBezTo>
                <a:cubicBezTo>
                  <a:pt x="386085" y="291760"/>
                  <a:pt x="352449" y="296136"/>
                  <a:pt x="320275" y="306348"/>
                </a:cubicBezTo>
                <a:cubicBezTo>
                  <a:pt x="299801" y="312183"/>
                  <a:pt x="280789" y="323854"/>
                  <a:pt x="261777" y="331148"/>
                </a:cubicBezTo>
                <a:cubicBezTo>
                  <a:pt x="209129" y="351571"/>
                  <a:pt x="156481" y="366159"/>
                  <a:pt x="105296" y="393876"/>
                </a:cubicBezTo>
                <a:cubicBezTo>
                  <a:pt x="76047" y="395335"/>
                  <a:pt x="54110" y="421593"/>
                  <a:pt x="23399" y="427428"/>
                </a:cubicBezTo>
                <a:cubicBezTo>
                  <a:pt x="21937" y="510580"/>
                  <a:pt x="29249" y="595190"/>
                  <a:pt x="45336" y="688554"/>
                </a:cubicBezTo>
                <a:cubicBezTo>
                  <a:pt x="51186" y="723565"/>
                  <a:pt x="67272" y="757117"/>
                  <a:pt x="71660" y="795046"/>
                </a:cubicBezTo>
                <a:cubicBezTo>
                  <a:pt x="78972" y="850481"/>
                  <a:pt x="89209" y="904456"/>
                  <a:pt x="105296" y="958432"/>
                </a:cubicBezTo>
                <a:cubicBezTo>
                  <a:pt x="121383" y="1013866"/>
                  <a:pt x="131620" y="1070759"/>
                  <a:pt x="149169" y="1121817"/>
                </a:cubicBezTo>
                <a:cubicBezTo>
                  <a:pt x="162331" y="1164123"/>
                  <a:pt x="179881" y="1206428"/>
                  <a:pt x="195967" y="1244357"/>
                </a:cubicBezTo>
                <a:cubicBezTo>
                  <a:pt x="210592" y="1279368"/>
                  <a:pt x="223754" y="1310003"/>
                  <a:pt x="235453" y="1342096"/>
                </a:cubicBezTo>
                <a:cubicBezTo>
                  <a:pt x="257390" y="1400448"/>
                  <a:pt x="280789" y="1458800"/>
                  <a:pt x="310038" y="1506941"/>
                </a:cubicBezTo>
                <a:cubicBezTo>
                  <a:pt x="391935" y="1435459"/>
                  <a:pt x="501618" y="1398989"/>
                  <a:pt x="598140" y="1356684"/>
                </a:cubicBezTo>
                <a:cubicBezTo>
                  <a:pt x="701973" y="1311461"/>
                  <a:pt x="824818" y="1296873"/>
                  <a:pt x="938889" y="1269156"/>
                </a:cubicBezTo>
                <a:cubicBezTo>
                  <a:pt x="991537" y="1256027"/>
                  <a:pt x="1031023" y="1242898"/>
                  <a:pt x="1074896" y="1229769"/>
                </a:cubicBezTo>
                <a:cubicBezTo>
                  <a:pt x="1121694" y="1215181"/>
                  <a:pt x="1169955" y="1204969"/>
                  <a:pt x="1213828" y="1187463"/>
                </a:cubicBezTo>
                <a:cubicBezTo>
                  <a:pt x="1257702" y="1171417"/>
                  <a:pt x="1297188" y="1149535"/>
                  <a:pt x="1339599" y="1137864"/>
                </a:cubicBezTo>
                <a:cubicBezTo>
                  <a:pt x="1355685" y="1120359"/>
                  <a:pt x="1390784" y="1114523"/>
                  <a:pt x="1411258" y="1104312"/>
                </a:cubicBezTo>
                <a:cubicBezTo>
                  <a:pt x="1403946" y="1072218"/>
                  <a:pt x="1380547" y="1051795"/>
                  <a:pt x="1364460" y="1024078"/>
                </a:cubicBezTo>
                <a:cubicBezTo>
                  <a:pt x="1346911" y="989067"/>
                  <a:pt x="1326437" y="958432"/>
                  <a:pt x="1311812" y="926338"/>
                </a:cubicBezTo>
                <a:cubicBezTo>
                  <a:pt x="1279638" y="851939"/>
                  <a:pt x="1248927" y="780458"/>
                  <a:pt x="1225528" y="704600"/>
                </a:cubicBezTo>
                <a:cubicBezTo>
                  <a:pt x="1213828" y="669589"/>
                  <a:pt x="1199204" y="636037"/>
                  <a:pt x="1190429" y="601026"/>
                </a:cubicBezTo>
                <a:cubicBezTo>
                  <a:pt x="1180192" y="561638"/>
                  <a:pt x="1175805" y="519333"/>
                  <a:pt x="1168493" y="477028"/>
                </a:cubicBezTo>
                <a:cubicBezTo>
                  <a:pt x="1162643" y="439099"/>
                  <a:pt x="1152406" y="399711"/>
                  <a:pt x="1145094" y="358865"/>
                </a:cubicBezTo>
                <a:cubicBezTo>
                  <a:pt x="1129007" y="275713"/>
                  <a:pt x="1140706" y="194020"/>
                  <a:pt x="1114382" y="115245"/>
                </a:cubicBezTo>
                <a:cubicBezTo>
                  <a:pt x="1112920" y="115245"/>
                  <a:pt x="1111457" y="115245"/>
                  <a:pt x="1109995" y="115245"/>
                </a:cubicBezTo>
                <a:cubicBezTo>
                  <a:pt x="1083671" y="118163"/>
                  <a:pt x="1079284" y="125457"/>
                  <a:pt x="1058809" y="121080"/>
                </a:cubicBezTo>
                <a:close/>
                <a:moveTo>
                  <a:pt x="770708" y="528086"/>
                </a:moveTo>
                <a:cubicBezTo>
                  <a:pt x="780945" y="529544"/>
                  <a:pt x="799957" y="520792"/>
                  <a:pt x="798494" y="516415"/>
                </a:cubicBezTo>
                <a:cubicBezTo>
                  <a:pt x="816044" y="506204"/>
                  <a:pt x="818969" y="479945"/>
                  <a:pt x="817506" y="459522"/>
                </a:cubicBezTo>
                <a:cubicBezTo>
                  <a:pt x="779483" y="370535"/>
                  <a:pt x="756083" y="269878"/>
                  <a:pt x="703436" y="199856"/>
                </a:cubicBezTo>
                <a:cubicBezTo>
                  <a:pt x="685886" y="196938"/>
                  <a:pt x="675649" y="194020"/>
                  <a:pt x="669799" y="204232"/>
                </a:cubicBezTo>
                <a:cubicBezTo>
                  <a:pt x="675649" y="204232"/>
                  <a:pt x="669799" y="205691"/>
                  <a:pt x="669799" y="205691"/>
                </a:cubicBezTo>
                <a:cubicBezTo>
                  <a:pt x="662487" y="255290"/>
                  <a:pt x="688811" y="281548"/>
                  <a:pt x="700511" y="319477"/>
                </a:cubicBezTo>
                <a:cubicBezTo>
                  <a:pt x="704898" y="334065"/>
                  <a:pt x="709285" y="338442"/>
                  <a:pt x="713673" y="350112"/>
                </a:cubicBezTo>
                <a:cubicBezTo>
                  <a:pt x="715135" y="354488"/>
                  <a:pt x="715135" y="360324"/>
                  <a:pt x="716597" y="364700"/>
                </a:cubicBezTo>
                <a:cubicBezTo>
                  <a:pt x="728297" y="388041"/>
                  <a:pt x="761933" y="407005"/>
                  <a:pt x="735609" y="430346"/>
                </a:cubicBezTo>
                <a:cubicBezTo>
                  <a:pt x="728297" y="427428"/>
                  <a:pt x="716597" y="433264"/>
                  <a:pt x="707823" y="434722"/>
                </a:cubicBezTo>
                <a:cubicBezTo>
                  <a:pt x="725372" y="459522"/>
                  <a:pt x="738534" y="523709"/>
                  <a:pt x="770708" y="528086"/>
                </a:cubicBezTo>
                <a:close/>
              </a:path>
            </a:pathLst>
          </a:custGeom>
          <a:solidFill>
            <a:srgbClr val="4874CB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Text 3"/>
          <p:cNvSpPr/>
          <p:nvPr/>
        </p:nvSpPr>
        <p:spPr>
          <a:xfrm rot="420000">
            <a:off x="901700" y="106045"/>
            <a:ext cx="1433195" cy="1525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rot="420000">
            <a:off x="901700" y="1741805"/>
            <a:ext cx="1433195" cy="1525905"/>
          </a:xfrm>
          <a:custGeom>
            <a:avLst/>
            <a:gdLst/>
            <a:ahLst/>
            <a:cxnLst/>
            <a:rect l="l" t="t" r="r" b="b"/>
            <a:pathLst>
              <a:path w="1433195" h="1525905">
                <a:moveTo>
                  <a:pt x="798494" y="151715"/>
                </a:moveTo>
                <a:cubicBezTo>
                  <a:pt x="836518" y="144421"/>
                  <a:pt x="880391" y="129833"/>
                  <a:pt x="922802" y="119622"/>
                </a:cubicBezTo>
                <a:cubicBezTo>
                  <a:pt x="934502" y="116704"/>
                  <a:pt x="947664" y="118163"/>
                  <a:pt x="959363" y="116704"/>
                </a:cubicBezTo>
                <a:cubicBezTo>
                  <a:pt x="963751" y="116704"/>
                  <a:pt x="968138" y="112328"/>
                  <a:pt x="973988" y="112328"/>
                </a:cubicBezTo>
                <a:cubicBezTo>
                  <a:pt x="985687" y="109410"/>
                  <a:pt x="998849" y="113786"/>
                  <a:pt x="1010549" y="112328"/>
                </a:cubicBezTo>
                <a:cubicBezTo>
                  <a:pt x="1026636" y="109410"/>
                  <a:pt x="1048572" y="100657"/>
                  <a:pt x="1066122" y="97740"/>
                </a:cubicBezTo>
                <a:cubicBezTo>
                  <a:pt x="1088058" y="93363"/>
                  <a:pt x="1109995" y="96281"/>
                  <a:pt x="1131932" y="100657"/>
                </a:cubicBezTo>
                <a:cubicBezTo>
                  <a:pt x="1139244" y="142962"/>
                  <a:pt x="1155331" y="211526"/>
                  <a:pt x="1148018" y="245078"/>
                </a:cubicBezTo>
                <a:cubicBezTo>
                  <a:pt x="1155331" y="294678"/>
                  <a:pt x="1152406" y="342818"/>
                  <a:pt x="1167030" y="379288"/>
                </a:cubicBezTo>
                <a:cubicBezTo>
                  <a:pt x="1174342" y="433264"/>
                  <a:pt x="1184580" y="491616"/>
                  <a:pt x="1193354" y="545591"/>
                </a:cubicBezTo>
                <a:cubicBezTo>
                  <a:pt x="1203591" y="602484"/>
                  <a:pt x="1224066" y="652084"/>
                  <a:pt x="1241615" y="700224"/>
                </a:cubicBezTo>
                <a:cubicBezTo>
                  <a:pt x="1263552" y="761494"/>
                  <a:pt x="1282563" y="821305"/>
                  <a:pt x="1308887" y="876739"/>
                </a:cubicBezTo>
                <a:cubicBezTo>
                  <a:pt x="1343986" y="948220"/>
                  <a:pt x="1392247" y="1013866"/>
                  <a:pt x="1422958" y="1089724"/>
                </a:cubicBezTo>
                <a:cubicBezTo>
                  <a:pt x="1431733" y="1097018"/>
                  <a:pt x="1437582" y="1107229"/>
                  <a:pt x="1433195" y="1115982"/>
                </a:cubicBezTo>
                <a:cubicBezTo>
                  <a:pt x="1430270" y="1123276"/>
                  <a:pt x="1420033" y="1123276"/>
                  <a:pt x="1411258" y="1127653"/>
                </a:cubicBezTo>
                <a:cubicBezTo>
                  <a:pt x="1398096" y="1133488"/>
                  <a:pt x="1382009" y="1145158"/>
                  <a:pt x="1362998" y="1150993"/>
                </a:cubicBezTo>
                <a:cubicBezTo>
                  <a:pt x="1327899" y="1162664"/>
                  <a:pt x="1291338" y="1178711"/>
                  <a:pt x="1265014" y="1193299"/>
                </a:cubicBezTo>
                <a:cubicBezTo>
                  <a:pt x="1251852" y="1200593"/>
                  <a:pt x="1226990" y="1203510"/>
                  <a:pt x="1215291" y="1215181"/>
                </a:cubicBezTo>
                <a:cubicBezTo>
                  <a:pt x="1153868" y="1222475"/>
                  <a:pt x="1066122" y="1254568"/>
                  <a:pt x="995924" y="1270615"/>
                </a:cubicBezTo>
                <a:cubicBezTo>
                  <a:pt x="990075" y="1270615"/>
                  <a:pt x="991537" y="1276450"/>
                  <a:pt x="988612" y="1277909"/>
                </a:cubicBezTo>
                <a:cubicBezTo>
                  <a:pt x="968138" y="1274991"/>
                  <a:pt x="947664" y="1283744"/>
                  <a:pt x="925727" y="1286662"/>
                </a:cubicBezTo>
                <a:cubicBezTo>
                  <a:pt x="827743" y="1304167"/>
                  <a:pt x="725372" y="1315838"/>
                  <a:pt x="633238" y="1356684"/>
                </a:cubicBezTo>
                <a:cubicBezTo>
                  <a:pt x="570353" y="1384401"/>
                  <a:pt x="504543" y="1404825"/>
                  <a:pt x="448970" y="1432542"/>
                </a:cubicBezTo>
                <a:cubicBezTo>
                  <a:pt x="393397" y="1460259"/>
                  <a:pt x="348062" y="1498188"/>
                  <a:pt x="301263" y="1525905"/>
                </a:cubicBezTo>
                <a:cubicBezTo>
                  <a:pt x="291026" y="1512776"/>
                  <a:pt x="286639" y="1495270"/>
                  <a:pt x="279327" y="1479223"/>
                </a:cubicBezTo>
                <a:cubicBezTo>
                  <a:pt x="270552" y="1460259"/>
                  <a:pt x="258853" y="1438377"/>
                  <a:pt x="248615" y="1416495"/>
                </a:cubicBezTo>
                <a:cubicBezTo>
                  <a:pt x="244228" y="1407742"/>
                  <a:pt x="242766" y="1396072"/>
                  <a:pt x="239841" y="1387319"/>
                </a:cubicBezTo>
                <a:cubicBezTo>
                  <a:pt x="214979" y="1327508"/>
                  <a:pt x="190118" y="1263321"/>
                  <a:pt x="163794" y="1197675"/>
                </a:cubicBezTo>
                <a:cubicBezTo>
                  <a:pt x="159406" y="1188922"/>
                  <a:pt x="153557" y="1180169"/>
                  <a:pt x="150632" y="1172875"/>
                </a:cubicBezTo>
                <a:cubicBezTo>
                  <a:pt x="149169" y="1167040"/>
                  <a:pt x="150632" y="1158287"/>
                  <a:pt x="149169" y="1152452"/>
                </a:cubicBezTo>
                <a:cubicBezTo>
                  <a:pt x="136007" y="1111606"/>
                  <a:pt x="119920" y="1064924"/>
                  <a:pt x="106758" y="1019701"/>
                </a:cubicBezTo>
                <a:cubicBezTo>
                  <a:pt x="99446" y="996361"/>
                  <a:pt x="92134" y="971561"/>
                  <a:pt x="84822" y="948220"/>
                </a:cubicBezTo>
                <a:cubicBezTo>
                  <a:pt x="80434" y="935091"/>
                  <a:pt x="74585" y="921962"/>
                  <a:pt x="71660" y="908833"/>
                </a:cubicBezTo>
                <a:cubicBezTo>
                  <a:pt x="68735" y="894245"/>
                  <a:pt x="70197" y="879657"/>
                  <a:pt x="67272" y="863610"/>
                </a:cubicBezTo>
                <a:cubicBezTo>
                  <a:pt x="58498" y="815469"/>
                  <a:pt x="42411" y="767329"/>
                  <a:pt x="33636" y="716271"/>
                </a:cubicBezTo>
                <a:cubicBezTo>
                  <a:pt x="29249" y="690012"/>
                  <a:pt x="26324" y="663754"/>
                  <a:pt x="23399" y="634578"/>
                </a:cubicBezTo>
                <a:cubicBezTo>
                  <a:pt x="16087" y="589355"/>
                  <a:pt x="11700" y="545591"/>
                  <a:pt x="10237" y="500368"/>
                </a:cubicBezTo>
                <a:cubicBezTo>
                  <a:pt x="8775" y="472651"/>
                  <a:pt x="0" y="444934"/>
                  <a:pt x="5850" y="420134"/>
                </a:cubicBezTo>
                <a:cubicBezTo>
                  <a:pt x="61423" y="396794"/>
                  <a:pt x="121383" y="360324"/>
                  <a:pt x="191580" y="341359"/>
                </a:cubicBezTo>
                <a:cubicBezTo>
                  <a:pt x="204742" y="332606"/>
                  <a:pt x="225216" y="323854"/>
                  <a:pt x="239841" y="322395"/>
                </a:cubicBezTo>
                <a:cubicBezTo>
                  <a:pt x="283714" y="299054"/>
                  <a:pt x="337825" y="285925"/>
                  <a:pt x="390473" y="271337"/>
                </a:cubicBezTo>
                <a:cubicBezTo>
                  <a:pt x="438733" y="259666"/>
                  <a:pt x="488456" y="234867"/>
                  <a:pt x="530867" y="231949"/>
                </a:cubicBezTo>
                <a:cubicBezTo>
                  <a:pt x="542567" y="224655"/>
                  <a:pt x="558654" y="220279"/>
                  <a:pt x="574740" y="217361"/>
                </a:cubicBezTo>
                <a:cubicBezTo>
                  <a:pt x="567428" y="188185"/>
                  <a:pt x="542567" y="147339"/>
                  <a:pt x="539642" y="115245"/>
                </a:cubicBezTo>
                <a:cubicBezTo>
                  <a:pt x="536717" y="78775"/>
                  <a:pt x="558654" y="53976"/>
                  <a:pt x="576203" y="24800"/>
                </a:cubicBezTo>
                <a:cubicBezTo>
                  <a:pt x="596677" y="23341"/>
                  <a:pt x="617151" y="5835"/>
                  <a:pt x="642013" y="2918"/>
                </a:cubicBezTo>
                <a:cubicBezTo>
                  <a:pt x="672724" y="0"/>
                  <a:pt x="693198" y="10212"/>
                  <a:pt x="720985" y="20423"/>
                </a:cubicBezTo>
                <a:cubicBezTo>
                  <a:pt x="729759" y="37929"/>
                  <a:pt x="747309" y="48140"/>
                  <a:pt x="759008" y="64187"/>
                </a:cubicBezTo>
                <a:cubicBezTo>
                  <a:pt x="775095" y="90446"/>
                  <a:pt x="779483" y="125457"/>
                  <a:pt x="798494" y="151715"/>
                </a:cubicBezTo>
                <a:close/>
                <a:moveTo>
                  <a:pt x="706360" y="370535"/>
                </a:moveTo>
                <a:cubicBezTo>
                  <a:pt x="696123" y="351571"/>
                  <a:pt x="685886" y="326771"/>
                  <a:pt x="677112" y="304889"/>
                </a:cubicBezTo>
                <a:cubicBezTo>
                  <a:pt x="662487" y="271337"/>
                  <a:pt x="650788" y="236326"/>
                  <a:pt x="653712" y="199856"/>
                </a:cubicBezTo>
                <a:cubicBezTo>
                  <a:pt x="665412" y="180891"/>
                  <a:pt x="685886" y="176515"/>
                  <a:pt x="713673" y="182350"/>
                </a:cubicBezTo>
                <a:cubicBezTo>
                  <a:pt x="744384" y="224655"/>
                  <a:pt x="779483" y="307807"/>
                  <a:pt x="799957" y="367618"/>
                </a:cubicBezTo>
                <a:cubicBezTo>
                  <a:pt x="816044" y="411382"/>
                  <a:pt x="852605" y="487239"/>
                  <a:pt x="821893" y="520792"/>
                </a:cubicBezTo>
                <a:cubicBezTo>
                  <a:pt x="818969" y="523709"/>
                  <a:pt x="799957" y="541215"/>
                  <a:pt x="789720" y="542674"/>
                </a:cubicBezTo>
                <a:cubicBezTo>
                  <a:pt x="778020" y="544132"/>
                  <a:pt x="751696" y="539756"/>
                  <a:pt x="744384" y="533921"/>
                </a:cubicBezTo>
                <a:cubicBezTo>
                  <a:pt x="735609" y="528086"/>
                  <a:pt x="735609" y="514956"/>
                  <a:pt x="728297" y="509121"/>
                </a:cubicBezTo>
                <a:cubicBezTo>
                  <a:pt x="668337" y="377829"/>
                  <a:pt x="602527" y="262584"/>
                  <a:pt x="580590" y="93363"/>
                </a:cubicBezTo>
                <a:cubicBezTo>
                  <a:pt x="592290" y="71481"/>
                  <a:pt x="614226" y="59811"/>
                  <a:pt x="636163" y="48140"/>
                </a:cubicBezTo>
                <a:cubicBezTo>
                  <a:pt x="663950" y="45223"/>
                  <a:pt x="687349" y="56893"/>
                  <a:pt x="709285" y="64187"/>
                </a:cubicBezTo>
                <a:cubicBezTo>
                  <a:pt x="722447" y="84610"/>
                  <a:pt x="739997" y="100657"/>
                  <a:pt x="751696" y="122539"/>
                </a:cubicBezTo>
                <a:cubicBezTo>
                  <a:pt x="759008" y="137127"/>
                  <a:pt x="760471" y="156092"/>
                  <a:pt x="773633" y="166303"/>
                </a:cubicBezTo>
                <a:cubicBezTo>
                  <a:pt x="775095" y="160468"/>
                  <a:pt x="778020" y="166303"/>
                  <a:pt x="780945" y="163386"/>
                </a:cubicBezTo>
                <a:cubicBezTo>
                  <a:pt x="773633" y="121080"/>
                  <a:pt x="753159" y="93363"/>
                  <a:pt x="732684" y="56893"/>
                </a:cubicBezTo>
                <a:cubicBezTo>
                  <a:pt x="723910" y="52517"/>
                  <a:pt x="715135" y="45223"/>
                  <a:pt x="709285" y="35011"/>
                </a:cubicBezTo>
                <a:cubicBezTo>
                  <a:pt x="694661" y="29176"/>
                  <a:pt x="672724" y="17506"/>
                  <a:pt x="647863" y="20423"/>
                </a:cubicBezTo>
                <a:cubicBezTo>
                  <a:pt x="628851" y="23341"/>
                  <a:pt x="606914" y="33552"/>
                  <a:pt x="584978" y="40846"/>
                </a:cubicBezTo>
                <a:cubicBezTo>
                  <a:pt x="565966" y="58352"/>
                  <a:pt x="551341" y="86069"/>
                  <a:pt x="558654" y="119622"/>
                </a:cubicBezTo>
                <a:cubicBezTo>
                  <a:pt x="571816" y="148798"/>
                  <a:pt x="577665" y="185268"/>
                  <a:pt x="590827" y="215902"/>
                </a:cubicBezTo>
                <a:cubicBezTo>
                  <a:pt x="595215" y="247996"/>
                  <a:pt x="608377" y="266960"/>
                  <a:pt x="609839" y="293219"/>
                </a:cubicBezTo>
                <a:cubicBezTo>
                  <a:pt x="631776" y="344277"/>
                  <a:pt x="643475" y="399711"/>
                  <a:pt x="665412" y="447852"/>
                </a:cubicBezTo>
                <a:cubicBezTo>
                  <a:pt x="682961" y="487239"/>
                  <a:pt x="709285" y="532462"/>
                  <a:pt x="738534" y="557262"/>
                </a:cubicBezTo>
                <a:cubicBezTo>
                  <a:pt x="751696" y="557262"/>
                  <a:pt x="760471" y="564556"/>
                  <a:pt x="775095" y="566014"/>
                </a:cubicBezTo>
                <a:cubicBezTo>
                  <a:pt x="786795" y="560179"/>
                  <a:pt x="810194" y="561638"/>
                  <a:pt x="820431" y="558720"/>
                </a:cubicBezTo>
                <a:cubicBezTo>
                  <a:pt x="821893" y="551426"/>
                  <a:pt x="832131" y="548509"/>
                  <a:pt x="840905" y="544132"/>
                </a:cubicBezTo>
                <a:cubicBezTo>
                  <a:pt x="865767" y="512039"/>
                  <a:pt x="852605" y="468275"/>
                  <a:pt x="842368" y="427428"/>
                </a:cubicBezTo>
                <a:cubicBezTo>
                  <a:pt x="839443" y="415758"/>
                  <a:pt x="840905" y="405546"/>
                  <a:pt x="836518" y="395335"/>
                </a:cubicBezTo>
                <a:cubicBezTo>
                  <a:pt x="821893" y="350112"/>
                  <a:pt x="798494" y="299054"/>
                  <a:pt x="783870" y="264043"/>
                </a:cubicBezTo>
                <a:cubicBezTo>
                  <a:pt x="773633" y="237784"/>
                  <a:pt x="760471" y="212985"/>
                  <a:pt x="747309" y="192562"/>
                </a:cubicBezTo>
                <a:cubicBezTo>
                  <a:pt x="742921" y="182350"/>
                  <a:pt x="737072" y="170680"/>
                  <a:pt x="732684" y="166303"/>
                </a:cubicBezTo>
                <a:cubicBezTo>
                  <a:pt x="704898" y="135668"/>
                  <a:pt x="658100" y="157550"/>
                  <a:pt x="634701" y="182350"/>
                </a:cubicBezTo>
                <a:cubicBezTo>
                  <a:pt x="621539" y="233408"/>
                  <a:pt x="643475" y="277172"/>
                  <a:pt x="661025" y="320936"/>
                </a:cubicBezTo>
                <a:cubicBezTo>
                  <a:pt x="666874" y="338442"/>
                  <a:pt x="677112" y="357406"/>
                  <a:pt x="687349" y="373453"/>
                </a:cubicBezTo>
                <a:cubicBezTo>
                  <a:pt x="697586" y="389500"/>
                  <a:pt x="704898" y="415758"/>
                  <a:pt x="722447" y="412840"/>
                </a:cubicBezTo>
                <a:cubicBezTo>
                  <a:pt x="728297" y="399711"/>
                  <a:pt x="713673" y="385123"/>
                  <a:pt x="706360" y="370535"/>
                </a:cubicBezTo>
                <a:close/>
                <a:moveTo>
                  <a:pt x="732684" y="121080"/>
                </a:moveTo>
                <a:cubicBezTo>
                  <a:pt x="725372" y="106492"/>
                  <a:pt x="709285" y="84610"/>
                  <a:pt x="699048" y="77316"/>
                </a:cubicBezTo>
                <a:cubicBezTo>
                  <a:pt x="684424" y="68564"/>
                  <a:pt x="655175" y="59811"/>
                  <a:pt x="640550" y="64187"/>
                </a:cubicBezTo>
                <a:cubicBezTo>
                  <a:pt x="631776" y="67105"/>
                  <a:pt x="625926" y="77316"/>
                  <a:pt x="618614" y="81693"/>
                </a:cubicBezTo>
                <a:cubicBezTo>
                  <a:pt x="609839" y="86069"/>
                  <a:pt x="598140" y="87528"/>
                  <a:pt x="595215" y="99198"/>
                </a:cubicBezTo>
                <a:cubicBezTo>
                  <a:pt x="592290" y="109410"/>
                  <a:pt x="595215" y="128374"/>
                  <a:pt x="596677" y="137127"/>
                </a:cubicBezTo>
                <a:cubicBezTo>
                  <a:pt x="601064" y="161927"/>
                  <a:pt x="612764" y="188185"/>
                  <a:pt x="620076" y="208608"/>
                </a:cubicBezTo>
                <a:cubicBezTo>
                  <a:pt x="617151" y="164844"/>
                  <a:pt x="659562" y="140045"/>
                  <a:pt x="694661" y="138586"/>
                </a:cubicBezTo>
                <a:cubicBezTo>
                  <a:pt x="719522" y="138586"/>
                  <a:pt x="734147" y="156092"/>
                  <a:pt x="750234" y="166303"/>
                </a:cubicBezTo>
                <a:cubicBezTo>
                  <a:pt x="742921" y="147339"/>
                  <a:pt x="744384" y="138586"/>
                  <a:pt x="732684" y="121080"/>
                </a:cubicBezTo>
                <a:close/>
                <a:moveTo>
                  <a:pt x="1058809" y="121080"/>
                </a:moveTo>
                <a:cubicBezTo>
                  <a:pt x="1041260" y="129833"/>
                  <a:pt x="1016398" y="125457"/>
                  <a:pt x="992999" y="128374"/>
                </a:cubicBezTo>
                <a:cubicBezTo>
                  <a:pt x="971063" y="131292"/>
                  <a:pt x="949126" y="141504"/>
                  <a:pt x="931577" y="142962"/>
                </a:cubicBezTo>
                <a:cubicBezTo>
                  <a:pt x="921340" y="144421"/>
                  <a:pt x="912565" y="141504"/>
                  <a:pt x="902328" y="142962"/>
                </a:cubicBezTo>
                <a:cubicBezTo>
                  <a:pt x="852605" y="151715"/>
                  <a:pt x="810194" y="172138"/>
                  <a:pt x="760471" y="185268"/>
                </a:cubicBezTo>
                <a:cubicBezTo>
                  <a:pt x="785332" y="218820"/>
                  <a:pt x="805807" y="280090"/>
                  <a:pt x="827743" y="328230"/>
                </a:cubicBezTo>
                <a:cubicBezTo>
                  <a:pt x="845293" y="401170"/>
                  <a:pt x="890628" y="487239"/>
                  <a:pt x="862842" y="555803"/>
                </a:cubicBezTo>
                <a:cubicBezTo>
                  <a:pt x="840905" y="573308"/>
                  <a:pt x="807269" y="573308"/>
                  <a:pt x="776558" y="584979"/>
                </a:cubicBezTo>
                <a:cubicBezTo>
                  <a:pt x="772170" y="582061"/>
                  <a:pt x="764858" y="580602"/>
                  <a:pt x="760471" y="577685"/>
                </a:cubicBezTo>
                <a:cubicBezTo>
                  <a:pt x="720985" y="576226"/>
                  <a:pt x="700511" y="542674"/>
                  <a:pt x="685886" y="514956"/>
                </a:cubicBezTo>
                <a:cubicBezTo>
                  <a:pt x="640550" y="433264"/>
                  <a:pt x="603989" y="319477"/>
                  <a:pt x="580590" y="231949"/>
                </a:cubicBezTo>
                <a:cubicBezTo>
                  <a:pt x="561578" y="234867"/>
                  <a:pt x="544029" y="242161"/>
                  <a:pt x="529405" y="246537"/>
                </a:cubicBezTo>
                <a:cubicBezTo>
                  <a:pt x="503081" y="253831"/>
                  <a:pt x="486994" y="259666"/>
                  <a:pt x="467982" y="264043"/>
                </a:cubicBezTo>
                <a:cubicBezTo>
                  <a:pt x="450433" y="268419"/>
                  <a:pt x="434346" y="275713"/>
                  <a:pt x="418259" y="281548"/>
                </a:cubicBezTo>
                <a:cubicBezTo>
                  <a:pt x="386085" y="291760"/>
                  <a:pt x="352449" y="296136"/>
                  <a:pt x="320275" y="306348"/>
                </a:cubicBezTo>
                <a:cubicBezTo>
                  <a:pt x="299801" y="312183"/>
                  <a:pt x="280789" y="323854"/>
                  <a:pt x="261777" y="331148"/>
                </a:cubicBezTo>
                <a:cubicBezTo>
                  <a:pt x="209129" y="351571"/>
                  <a:pt x="156481" y="366159"/>
                  <a:pt x="105296" y="393876"/>
                </a:cubicBezTo>
                <a:cubicBezTo>
                  <a:pt x="76047" y="395335"/>
                  <a:pt x="54110" y="421593"/>
                  <a:pt x="23399" y="427428"/>
                </a:cubicBezTo>
                <a:cubicBezTo>
                  <a:pt x="21937" y="510580"/>
                  <a:pt x="29249" y="595190"/>
                  <a:pt x="45336" y="688554"/>
                </a:cubicBezTo>
                <a:cubicBezTo>
                  <a:pt x="51186" y="723565"/>
                  <a:pt x="67272" y="757117"/>
                  <a:pt x="71660" y="795046"/>
                </a:cubicBezTo>
                <a:cubicBezTo>
                  <a:pt x="78972" y="850481"/>
                  <a:pt x="89209" y="904456"/>
                  <a:pt x="105296" y="958432"/>
                </a:cubicBezTo>
                <a:cubicBezTo>
                  <a:pt x="121383" y="1013866"/>
                  <a:pt x="131620" y="1070759"/>
                  <a:pt x="149169" y="1121817"/>
                </a:cubicBezTo>
                <a:cubicBezTo>
                  <a:pt x="162331" y="1164123"/>
                  <a:pt x="179881" y="1206428"/>
                  <a:pt x="195967" y="1244357"/>
                </a:cubicBezTo>
                <a:cubicBezTo>
                  <a:pt x="210592" y="1279368"/>
                  <a:pt x="223754" y="1310003"/>
                  <a:pt x="235453" y="1342096"/>
                </a:cubicBezTo>
                <a:cubicBezTo>
                  <a:pt x="257390" y="1400448"/>
                  <a:pt x="280789" y="1458800"/>
                  <a:pt x="310038" y="1506941"/>
                </a:cubicBezTo>
                <a:cubicBezTo>
                  <a:pt x="391935" y="1435459"/>
                  <a:pt x="501618" y="1398989"/>
                  <a:pt x="598140" y="1356684"/>
                </a:cubicBezTo>
                <a:cubicBezTo>
                  <a:pt x="701973" y="1311461"/>
                  <a:pt x="824818" y="1296873"/>
                  <a:pt x="938889" y="1269156"/>
                </a:cubicBezTo>
                <a:cubicBezTo>
                  <a:pt x="991537" y="1256027"/>
                  <a:pt x="1031023" y="1242898"/>
                  <a:pt x="1074896" y="1229769"/>
                </a:cubicBezTo>
                <a:cubicBezTo>
                  <a:pt x="1121694" y="1215181"/>
                  <a:pt x="1169955" y="1204969"/>
                  <a:pt x="1213828" y="1187463"/>
                </a:cubicBezTo>
                <a:cubicBezTo>
                  <a:pt x="1257702" y="1171417"/>
                  <a:pt x="1297188" y="1149535"/>
                  <a:pt x="1339599" y="1137864"/>
                </a:cubicBezTo>
                <a:cubicBezTo>
                  <a:pt x="1355685" y="1120359"/>
                  <a:pt x="1390784" y="1114523"/>
                  <a:pt x="1411258" y="1104312"/>
                </a:cubicBezTo>
                <a:cubicBezTo>
                  <a:pt x="1403946" y="1072218"/>
                  <a:pt x="1380547" y="1051795"/>
                  <a:pt x="1364460" y="1024078"/>
                </a:cubicBezTo>
                <a:cubicBezTo>
                  <a:pt x="1346911" y="989067"/>
                  <a:pt x="1326437" y="958432"/>
                  <a:pt x="1311812" y="926338"/>
                </a:cubicBezTo>
                <a:cubicBezTo>
                  <a:pt x="1279638" y="851939"/>
                  <a:pt x="1248927" y="780458"/>
                  <a:pt x="1225528" y="704600"/>
                </a:cubicBezTo>
                <a:cubicBezTo>
                  <a:pt x="1213828" y="669589"/>
                  <a:pt x="1199204" y="636037"/>
                  <a:pt x="1190429" y="601026"/>
                </a:cubicBezTo>
                <a:cubicBezTo>
                  <a:pt x="1180192" y="561638"/>
                  <a:pt x="1175805" y="519333"/>
                  <a:pt x="1168493" y="477028"/>
                </a:cubicBezTo>
                <a:cubicBezTo>
                  <a:pt x="1162643" y="439099"/>
                  <a:pt x="1152406" y="399711"/>
                  <a:pt x="1145094" y="358865"/>
                </a:cubicBezTo>
                <a:cubicBezTo>
                  <a:pt x="1129007" y="275713"/>
                  <a:pt x="1140706" y="194020"/>
                  <a:pt x="1114382" y="115245"/>
                </a:cubicBezTo>
                <a:cubicBezTo>
                  <a:pt x="1112920" y="115245"/>
                  <a:pt x="1111457" y="115245"/>
                  <a:pt x="1109995" y="115245"/>
                </a:cubicBezTo>
                <a:cubicBezTo>
                  <a:pt x="1083671" y="118163"/>
                  <a:pt x="1079284" y="125457"/>
                  <a:pt x="1058809" y="121080"/>
                </a:cubicBezTo>
                <a:close/>
                <a:moveTo>
                  <a:pt x="770708" y="528086"/>
                </a:moveTo>
                <a:cubicBezTo>
                  <a:pt x="780945" y="529544"/>
                  <a:pt x="799957" y="520792"/>
                  <a:pt x="798494" y="516415"/>
                </a:cubicBezTo>
                <a:cubicBezTo>
                  <a:pt x="816044" y="506204"/>
                  <a:pt x="818969" y="479945"/>
                  <a:pt x="817506" y="459522"/>
                </a:cubicBezTo>
                <a:cubicBezTo>
                  <a:pt x="779483" y="370535"/>
                  <a:pt x="756083" y="269878"/>
                  <a:pt x="703436" y="199856"/>
                </a:cubicBezTo>
                <a:cubicBezTo>
                  <a:pt x="685886" y="196938"/>
                  <a:pt x="675649" y="194020"/>
                  <a:pt x="669799" y="204232"/>
                </a:cubicBezTo>
                <a:cubicBezTo>
                  <a:pt x="675649" y="204232"/>
                  <a:pt x="669799" y="205691"/>
                  <a:pt x="669799" y="205691"/>
                </a:cubicBezTo>
                <a:cubicBezTo>
                  <a:pt x="662487" y="255290"/>
                  <a:pt x="688811" y="281548"/>
                  <a:pt x="700511" y="319477"/>
                </a:cubicBezTo>
                <a:cubicBezTo>
                  <a:pt x="704898" y="334065"/>
                  <a:pt x="709285" y="338442"/>
                  <a:pt x="713673" y="350112"/>
                </a:cubicBezTo>
                <a:cubicBezTo>
                  <a:pt x="715135" y="354488"/>
                  <a:pt x="715135" y="360324"/>
                  <a:pt x="716597" y="364700"/>
                </a:cubicBezTo>
                <a:cubicBezTo>
                  <a:pt x="728297" y="388041"/>
                  <a:pt x="761933" y="407005"/>
                  <a:pt x="735609" y="430346"/>
                </a:cubicBezTo>
                <a:cubicBezTo>
                  <a:pt x="728297" y="427428"/>
                  <a:pt x="716597" y="433264"/>
                  <a:pt x="707823" y="434722"/>
                </a:cubicBezTo>
                <a:cubicBezTo>
                  <a:pt x="725372" y="459522"/>
                  <a:pt x="738534" y="523709"/>
                  <a:pt x="770708" y="528086"/>
                </a:cubicBezTo>
                <a:close/>
              </a:path>
            </a:pathLst>
          </a:custGeom>
          <a:solidFill>
            <a:srgbClr val="4874CB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Text 5"/>
          <p:cNvSpPr/>
          <p:nvPr/>
        </p:nvSpPr>
        <p:spPr>
          <a:xfrm rot="420000">
            <a:off x="901700" y="1741805"/>
            <a:ext cx="1433195" cy="1525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 rot="420000">
            <a:off x="901700" y="3377565"/>
            <a:ext cx="1433195" cy="1525905"/>
          </a:xfrm>
          <a:custGeom>
            <a:avLst/>
            <a:gdLst/>
            <a:ahLst/>
            <a:cxnLst/>
            <a:rect l="l" t="t" r="r" b="b"/>
            <a:pathLst>
              <a:path w="1433195" h="1525905">
                <a:moveTo>
                  <a:pt x="798494" y="151715"/>
                </a:moveTo>
                <a:cubicBezTo>
                  <a:pt x="836518" y="144421"/>
                  <a:pt x="880391" y="129833"/>
                  <a:pt x="922802" y="119622"/>
                </a:cubicBezTo>
                <a:cubicBezTo>
                  <a:pt x="934502" y="116704"/>
                  <a:pt x="947664" y="118163"/>
                  <a:pt x="959363" y="116704"/>
                </a:cubicBezTo>
                <a:cubicBezTo>
                  <a:pt x="963751" y="116704"/>
                  <a:pt x="968138" y="112328"/>
                  <a:pt x="973988" y="112328"/>
                </a:cubicBezTo>
                <a:cubicBezTo>
                  <a:pt x="985687" y="109410"/>
                  <a:pt x="998849" y="113786"/>
                  <a:pt x="1010549" y="112328"/>
                </a:cubicBezTo>
                <a:cubicBezTo>
                  <a:pt x="1026636" y="109410"/>
                  <a:pt x="1048572" y="100657"/>
                  <a:pt x="1066122" y="97740"/>
                </a:cubicBezTo>
                <a:cubicBezTo>
                  <a:pt x="1088058" y="93363"/>
                  <a:pt x="1109995" y="96281"/>
                  <a:pt x="1131932" y="100657"/>
                </a:cubicBezTo>
                <a:cubicBezTo>
                  <a:pt x="1139244" y="142962"/>
                  <a:pt x="1155331" y="211526"/>
                  <a:pt x="1148018" y="245078"/>
                </a:cubicBezTo>
                <a:cubicBezTo>
                  <a:pt x="1155331" y="294678"/>
                  <a:pt x="1152406" y="342818"/>
                  <a:pt x="1167030" y="379288"/>
                </a:cubicBezTo>
                <a:cubicBezTo>
                  <a:pt x="1174342" y="433264"/>
                  <a:pt x="1184580" y="491616"/>
                  <a:pt x="1193354" y="545591"/>
                </a:cubicBezTo>
                <a:cubicBezTo>
                  <a:pt x="1203591" y="602484"/>
                  <a:pt x="1224066" y="652084"/>
                  <a:pt x="1241615" y="700224"/>
                </a:cubicBezTo>
                <a:cubicBezTo>
                  <a:pt x="1263552" y="761494"/>
                  <a:pt x="1282563" y="821305"/>
                  <a:pt x="1308887" y="876739"/>
                </a:cubicBezTo>
                <a:cubicBezTo>
                  <a:pt x="1343986" y="948220"/>
                  <a:pt x="1392247" y="1013866"/>
                  <a:pt x="1422958" y="1089724"/>
                </a:cubicBezTo>
                <a:cubicBezTo>
                  <a:pt x="1431733" y="1097018"/>
                  <a:pt x="1437582" y="1107229"/>
                  <a:pt x="1433195" y="1115982"/>
                </a:cubicBezTo>
                <a:cubicBezTo>
                  <a:pt x="1430270" y="1123276"/>
                  <a:pt x="1420033" y="1123276"/>
                  <a:pt x="1411258" y="1127653"/>
                </a:cubicBezTo>
                <a:cubicBezTo>
                  <a:pt x="1398096" y="1133488"/>
                  <a:pt x="1382009" y="1145158"/>
                  <a:pt x="1362998" y="1150993"/>
                </a:cubicBezTo>
                <a:cubicBezTo>
                  <a:pt x="1327899" y="1162664"/>
                  <a:pt x="1291338" y="1178711"/>
                  <a:pt x="1265014" y="1193299"/>
                </a:cubicBezTo>
                <a:cubicBezTo>
                  <a:pt x="1251852" y="1200593"/>
                  <a:pt x="1226990" y="1203510"/>
                  <a:pt x="1215291" y="1215181"/>
                </a:cubicBezTo>
                <a:cubicBezTo>
                  <a:pt x="1153868" y="1222475"/>
                  <a:pt x="1066122" y="1254568"/>
                  <a:pt x="995924" y="1270615"/>
                </a:cubicBezTo>
                <a:cubicBezTo>
                  <a:pt x="990075" y="1270615"/>
                  <a:pt x="991537" y="1276450"/>
                  <a:pt x="988612" y="1277909"/>
                </a:cubicBezTo>
                <a:cubicBezTo>
                  <a:pt x="968138" y="1274991"/>
                  <a:pt x="947664" y="1283744"/>
                  <a:pt x="925727" y="1286662"/>
                </a:cubicBezTo>
                <a:cubicBezTo>
                  <a:pt x="827743" y="1304167"/>
                  <a:pt x="725372" y="1315838"/>
                  <a:pt x="633238" y="1356684"/>
                </a:cubicBezTo>
                <a:cubicBezTo>
                  <a:pt x="570353" y="1384401"/>
                  <a:pt x="504543" y="1404825"/>
                  <a:pt x="448970" y="1432542"/>
                </a:cubicBezTo>
                <a:cubicBezTo>
                  <a:pt x="393397" y="1460259"/>
                  <a:pt x="348062" y="1498188"/>
                  <a:pt x="301263" y="1525905"/>
                </a:cubicBezTo>
                <a:cubicBezTo>
                  <a:pt x="291026" y="1512776"/>
                  <a:pt x="286639" y="1495270"/>
                  <a:pt x="279327" y="1479223"/>
                </a:cubicBezTo>
                <a:cubicBezTo>
                  <a:pt x="270552" y="1460259"/>
                  <a:pt x="258853" y="1438377"/>
                  <a:pt x="248615" y="1416495"/>
                </a:cubicBezTo>
                <a:cubicBezTo>
                  <a:pt x="244228" y="1407742"/>
                  <a:pt x="242766" y="1396072"/>
                  <a:pt x="239841" y="1387319"/>
                </a:cubicBezTo>
                <a:cubicBezTo>
                  <a:pt x="214979" y="1327508"/>
                  <a:pt x="190118" y="1263321"/>
                  <a:pt x="163794" y="1197675"/>
                </a:cubicBezTo>
                <a:cubicBezTo>
                  <a:pt x="159406" y="1188922"/>
                  <a:pt x="153557" y="1180169"/>
                  <a:pt x="150632" y="1172875"/>
                </a:cubicBezTo>
                <a:cubicBezTo>
                  <a:pt x="149169" y="1167040"/>
                  <a:pt x="150632" y="1158287"/>
                  <a:pt x="149169" y="1152452"/>
                </a:cubicBezTo>
                <a:cubicBezTo>
                  <a:pt x="136007" y="1111606"/>
                  <a:pt x="119920" y="1064924"/>
                  <a:pt x="106758" y="1019701"/>
                </a:cubicBezTo>
                <a:cubicBezTo>
                  <a:pt x="99446" y="996361"/>
                  <a:pt x="92134" y="971561"/>
                  <a:pt x="84822" y="948220"/>
                </a:cubicBezTo>
                <a:cubicBezTo>
                  <a:pt x="80434" y="935091"/>
                  <a:pt x="74585" y="921962"/>
                  <a:pt x="71660" y="908833"/>
                </a:cubicBezTo>
                <a:cubicBezTo>
                  <a:pt x="68735" y="894245"/>
                  <a:pt x="70197" y="879657"/>
                  <a:pt x="67272" y="863610"/>
                </a:cubicBezTo>
                <a:cubicBezTo>
                  <a:pt x="58498" y="815469"/>
                  <a:pt x="42411" y="767329"/>
                  <a:pt x="33636" y="716271"/>
                </a:cubicBezTo>
                <a:cubicBezTo>
                  <a:pt x="29249" y="690012"/>
                  <a:pt x="26324" y="663754"/>
                  <a:pt x="23399" y="634578"/>
                </a:cubicBezTo>
                <a:cubicBezTo>
                  <a:pt x="16087" y="589355"/>
                  <a:pt x="11700" y="545591"/>
                  <a:pt x="10237" y="500368"/>
                </a:cubicBezTo>
                <a:cubicBezTo>
                  <a:pt x="8775" y="472651"/>
                  <a:pt x="0" y="444934"/>
                  <a:pt x="5850" y="420134"/>
                </a:cubicBezTo>
                <a:cubicBezTo>
                  <a:pt x="61423" y="396794"/>
                  <a:pt x="121383" y="360324"/>
                  <a:pt x="191580" y="341359"/>
                </a:cubicBezTo>
                <a:cubicBezTo>
                  <a:pt x="204742" y="332606"/>
                  <a:pt x="225216" y="323854"/>
                  <a:pt x="239841" y="322395"/>
                </a:cubicBezTo>
                <a:cubicBezTo>
                  <a:pt x="283714" y="299054"/>
                  <a:pt x="337825" y="285925"/>
                  <a:pt x="390473" y="271337"/>
                </a:cubicBezTo>
                <a:cubicBezTo>
                  <a:pt x="438733" y="259666"/>
                  <a:pt x="488456" y="234867"/>
                  <a:pt x="530867" y="231949"/>
                </a:cubicBezTo>
                <a:cubicBezTo>
                  <a:pt x="542567" y="224655"/>
                  <a:pt x="558654" y="220279"/>
                  <a:pt x="574740" y="217361"/>
                </a:cubicBezTo>
                <a:cubicBezTo>
                  <a:pt x="567428" y="188185"/>
                  <a:pt x="542567" y="147339"/>
                  <a:pt x="539642" y="115245"/>
                </a:cubicBezTo>
                <a:cubicBezTo>
                  <a:pt x="536717" y="78775"/>
                  <a:pt x="558654" y="53976"/>
                  <a:pt x="576203" y="24800"/>
                </a:cubicBezTo>
                <a:cubicBezTo>
                  <a:pt x="596677" y="23341"/>
                  <a:pt x="617151" y="5835"/>
                  <a:pt x="642013" y="2918"/>
                </a:cubicBezTo>
                <a:cubicBezTo>
                  <a:pt x="672724" y="0"/>
                  <a:pt x="693198" y="10212"/>
                  <a:pt x="720985" y="20423"/>
                </a:cubicBezTo>
                <a:cubicBezTo>
                  <a:pt x="729759" y="37929"/>
                  <a:pt x="747309" y="48140"/>
                  <a:pt x="759008" y="64187"/>
                </a:cubicBezTo>
                <a:cubicBezTo>
                  <a:pt x="775095" y="90446"/>
                  <a:pt x="779483" y="125457"/>
                  <a:pt x="798494" y="151715"/>
                </a:cubicBezTo>
                <a:close/>
                <a:moveTo>
                  <a:pt x="706360" y="370535"/>
                </a:moveTo>
                <a:cubicBezTo>
                  <a:pt x="696123" y="351571"/>
                  <a:pt x="685886" y="326771"/>
                  <a:pt x="677112" y="304889"/>
                </a:cubicBezTo>
                <a:cubicBezTo>
                  <a:pt x="662487" y="271337"/>
                  <a:pt x="650788" y="236326"/>
                  <a:pt x="653712" y="199856"/>
                </a:cubicBezTo>
                <a:cubicBezTo>
                  <a:pt x="665412" y="180891"/>
                  <a:pt x="685886" y="176515"/>
                  <a:pt x="713673" y="182350"/>
                </a:cubicBezTo>
                <a:cubicBezTo>
                  <a:pt x="744384" y="224655"/>
                  <a:pt x="779483" y="307807"/>
                  <a:pt x="799957" y="367618"/>
                </a:cubicBezTo>
                <a:cubicBezTo>
                  <a:pt x="816044" y="411382"/>
                  <a:pt x="852605" y="487239"/>
                  <a:pt x="821893" y="520792"/>
                </a:cubicBezTo>
                <a:cubicBezTo>
                  <a:pt x="818969" y="523709"/>
                  <a:pt x="799957" y="541215"/>
                  <a:pt x="789720" y="542674"/>
                </a:cubicBezTo>
                <a:cubicBezTo>
                  <a:pt x="778020" y="544132"/>
                  <a:pt x="751696" y="539756"/>
                  <a:pt x="744384" y="533921"/>
                </a:cubicBezTo>
                <a:cubicBezTo>
                  <a:pt x="735609" y="528086"/>
                  <a:pt x="735609" y="514956"/>
                  <a:pt x="728297" y="509121"/>
                </a:cubicBezTo>
                <a:cubicBezTo>
                  <a:pt x="668337" y="377829"/>
                  <a:pt x="602527" y="262584"/>
                  <a:pt x="580590" y="93363"/>
                </a:cubicBezTo>
                <a:cubicBezTo>
                  <a:pt x="592290" y="71481"/>
                  <a:pt x="614226" y="59811"/>
                  <a:pt x="636163" y="48140"/>
                </a:cubicBezTo>
                <a:cubicBezTo>
                  <a:pt x="663950" y="45223"/>
                  <a:pt x="687349" y="56893"/>
                  <a:pt x="709285" y="64187"/>
                </a:cubicBezTo>
                <a:cubicBezTo>
                  <a:pt x="722447" y="84610"/>
                  <a:pt x="739997" y="100657"/>
                  <a:pt x="751696" y="122539"/>
                </a:cubicBezTo>
                <a:cubicBezTo>
                  <a:pt x="759008" y="137127"/>
                  <a:pt x="760471" y="156092"/>
                  <a:pt x="773633" y="166303"/>
                </a:cubicBezTo>
                <a:cubicBezTo>
                  <a:pt x="775095" y="160468"/>
                  <a:pt x="778020" y="166303"/>
                  <a:pt x="780945" y="163386"/>
                </a:cubicBezTo>
                <a:cubicBezTo>
                  <a:pt x="773633" y="121080"/>
                  <a:pt x="753159" y="93363"/>
                  <a:pt x="732684" y="56893"/>
                </a:cubicBezTo>
                <a:cubicBezTo>
                  <a:pt x="723910" y="52517"/>
                  <a:pt x="715135" y="45223"/>
                  <a:pt x="709285" y="35011"/>
                </a:cubicBezTo>
                <a:cubicBezTo>
                  <a:pt x="694661" y="29176"/>
                  <a:pt x="672724" y="17506"/>
                  <a:pt x="647863" y="20423"/>
                </a:cubicBezTo>
                <a:cubicBezTo>
                  <a:pt x="628851" y="23341"/>
                  <a:pt x="606914" y="33552"/>
                  <a:pt x="584978" y="40846"/>
                </a:cubicBezTo>
                <a:cubicBezTo>
                  <a:pt x="565966" y="58352"/>
                  <a:pt x="551341" y="86069"/>
                  <a:pt x="558654" y="119622"/>
                </a:cubicBezTo>
                <a:cubicBezTo>
                  <a:pt x="571816" y="148798"/>
                  <a:pt x="577665" y="185268"/>
                  <a:pt x="590827" y="215902"/>
                </a:cubicBezTo>
                <a:cubicBezTo>
                  <a:pt x="595215" y="247996"/>
                  <a:pt x="608377" y="266960"/>
                  <a:pt x="609839" y="293219"/>
                </a:cubicBezTo>
                <a:cubicBezTo>
                  <a:pt x="631776" y="344277"/>
                  <a:pt x="643475" y="399711"/>
                  <a:pt x="665412" y="447852"/>
                </a:cubicBezTo>
                <a:cubicBezTo>
                  <a:pt x="682961" y="487239"/>
                  <a:pt x="709285" y="532462"/>
                  <a:pt x="738534" y="557262"/>
                </a:cubicBezTo>
                <a:cubicBezTo>
                  <a:pt x="751696" y="557262"/>
                  <a:pt x="760471" y="564556"/>
                  <a:pt x="775095" y="566014"/>
                </a:cubicBezTo>
                <a:cubicBezTo>
                  <a:pt x="786795" y="560179"/>
                  <a:pt x="810194" y="561638"/>
                  <a:pt x="820431" y="558720"/>
                </a:cubicBezTo>
                <a:cubicBezTo>
                  <a:pt x="821893" y="551426"/>
                  <a:pt x="832131" y="548509"/>
                  <a:pt x="840905" y="544132"/>
                </a:cubicBezTo>
                <a:cubicBezTo>
                  <a:pt x="865767" y="512039"/>
                  <a:pt x="852605" y="468275"/>
                  <a:pt x="842368" y="427428"/>
                </a:cubicBezTo>
                <a:cubicBezTo>
                  <a:pt x="839443" y="415758"/>
                  <a:pt x="840905" y="405546"/>
                  <a:pt x="836518" y="395335"/>
                </a:cubicBezTo>
                <a:cubicBezTo>
                  <a:pt x="821893" y="350112"/>
                  <a:pt x="798494" y="299054"/>
                  <a:pt x="783870" y="264043"/>
                </a:cubicBezTo>
                <a:cubicBezTo>
                  <a:pt x="773633" y="237784"/>
                  <a:pt x="760471" y="212985"/>
                  <a:pt x="747309" y="192562"/>
                </a:cubicBezTo>
                <a:cubicBezTo>
                  <a:pt x="742921" y="182350"/>
                  <a:pt x="737072" y="170680"/>
                  <a:pt x="732684" y="166303"/>
                </a:cubicBezTo>
                <a:cubicBezTo>
                  <a:pt x="704898" y="135668"/>
                  <a:pt x="658100" y="157550"/>
                  <a:pt x="634701" y="182350"/>
                </a:cubicBezTo>
                <a:cubicBezTo>
                  <a:pt x="621539" y="233408"/>
                  <a:pt x="643475" y="277172"/>
                  <a:pt x="661025" y="320936"/>
                </a:cubicBezTo>
                <a:cubicBezTo>
                  <a:pt x="666874" y="338442"/>
                  <a:pt x="677112" y="357406"/>
                  <a:pt x="687349" y="373453"/>
                </a:cubicBezTo>
                <a:cubicBezTo>
                  <a:pt x="697586" y="389500"/>
                  <a:pt x="704898" y="415758"/>
                  <a:pt x="722447" y="412840"/>
                </a:cubicBezTo>
                <a:cubicBezTo>
                  <a:pt x="728297" y="399711"/>
                  <a:pt x="713673" y="385123"/>
                  <a:pt x="706360" y="370535"/>
                </a:cubicBezTo>
                <a:close/>
                <a:moveTo>
                  <a:pt x="732684" y="121080"/>
                </a:moveTo>
                <a:cubicBezTo>
                  <a:pt x="725372" y="106492"/>
                  <a:pt x="709285" y="84610"/>
                  <a:pt x="699048" y="77316"/>
                </a:cubicBezTo>
                <a:cubicBezTo>
                  <a:pt x="684424" y="68564"/>
                  <a:pt x="655175" y="59811"/>
                  <a:pt x="640550" y="64187"/>
                </a:cubicBezTo>
                <a:cubicBezTo>
                  <a:pt x="631776" y="67105"/>
                  <a:pt x="625926" y="77316"/>
                  <a:pt x="618614" y="81693"/>
                </a:cubicBezTo>
                <a:cubicBezTo>
                  <a:pt x="609839" y="86069"/>
                  <a:pt x="598140" y="87528"/>
                  <a:pt x="595215" y="99198"/>
                </a:cubicBezTo>
                <a:cubicBezTo>
                  <a:pt x="592290" y="109410"/>
                  <a:pt x="595215" y="128374"/>
                  <a:pt x="596677" y="137127"/>
                </a:cubicBezTo>
                <a:cubicBezTo>
                  <a:pt x="601064" y="161927"/>
                  <a:pt x="612764" y="188185"/>
                  <a:pt x="620076" y="208608"/>
                </a:cubicBezTo>
                <a:cubicBezTo>
                  <a:pt x="617151" y="164844"/>
                  <a:pt x="659562" y="140045"/>
                  <a:pt x="694661" y="138586"/>
                </a:cubicBezTo>
                <a:cubicBezTo>
                  <a:pt x="719522" y="138586"/>
                  <a:pt x="734147" y="156092"/>
                  <a:pt x="750234" y="166303"/>
                </a:cubicBezTo>
                <a:cubicBezTo>
                  <a:pt x="742921" y="147339"/>
                  <a:pt x="744384" y="138586"/>
                  <a:pt x="732684" y="121080"/>
                </a:cubicBezTo>
                <a:close/>
                <a:moveTo>
                  <a:pt x="1058809" y="121080"/>
                </a:moveTo>
                <a:cubicBezTo>
                  <a:pt x="1041260" y="129833"/>
                  <a:pt x="1016398" y="125457"/>
                  <a:pt x="992999" y="128374"/>
                </a:cubicBezTo>
                <a:cubicBezTo>
                  <a:pt x="971063" y="131292"/>
                  <a:pt x="949126" y="141504"/>
                  <a:pt x="931577" y="142962"/>
                </a:cubicBezTo>
                <a:cubicBezTo>
                  <a:pt x="921340" y="144421"/>
                  <a:pt x="912565" y="141504"/>
                  <a:pt x="902328" y="142962"/>
                </a:cubicBezTo>
                <a:cubicBezTo>
                  <a:pt x="852605" y="151715"/>
                  <a:pt x="810194" y="172138"/>
                  <a:pt x="760471" y="185268"/>
                </a:cubicBezTo>
                <a:cubicBezTo>
                  <a:pt x="785332" y="218820"/>
                  <a:pt x="805807" y="280090"/>
                  <a:pt x="827743" y="328230"/>
                </a:cubicBezTo>
                <a:cubicBezTo>
                  <a:pt x="845293" y="401170"/>
                  <a:pt x="890628" y="487239"/>
                  <a:pt x="862842" y="555803"/>
                </a:cubicBezTo>
                <a:cubicBezTo>
                  <a:pt x="840905" y="573308"/>
                  <a:pt x="807269" y="573308"/>
                  <a:pt x="776558" y="584979"/>
                </a:cubicBezTo>
                <a:cubicBezTo>
                  <a:pt x="772170" y="582061"/>
                  <a:pt x="764858" y="580602"/>
                  <a:pt x="760471" y="577685"/>
                </a:cubicBezTo>
                <a:cubicBezTo>
                  <a:pt x="720985" y="576226"/>
                  <a:pt x="700511" y="542674"/>
                  <a:pt x="685886" y="514956"/>
                </a:cubicBezTo>
                <a:cubicBezTo>
                  <a:pt x="640550" y="433264"/>
                  <a:pt x="603989" y="319477"/>
                  <a:pt x="580590" y="231949"/>
                </a:cubicBezTo>
                <a:cubicBezTo>
                  <a:pt x="561578" y="234867"/>
                  <a:pt x="544029" y="242161"/>
                  <a:pt x="529405" y="246537"/>
                </a:cubicBezTo>
                <a:cubicBezTo>
                  <a:pt x="503081" y="253831"/>
                  <a:pt x="486994" y="259666"/>
                  <a:pt x="467982" y="264043"/>
                </a:cubicBezTo>
                <a:cubicBezTo>
                  <a:pt x="450433" y="268419"/>
                  <a:pt x="434346" y="275713"/>
                  <a:pt x="418259" y="281548"/>
                </a:cubicBezTo>
                <a:cubicBezTo>
                  <a:pt x="386085" y="291760"/>
                  <a:pt x="352449" y="296136"/>
                  <a:pt x="320275" y="306348"/>
                </a:cubicBezTo>
                <a:cubicBezTo>
                  <a:pt x="299801" y="312183"/>
                  <a:pt x="280789" y="323854"/>
                  <a:pt x="261777" y="331148"/>
                </a:cubicBezTo>
                <a:cubicBezTo>
                  <a:pt x="209129" y="351571"/>
                  <a:pt x="156481" y="366159"/>
                  <a:pt x="105296" y="393876"/>
                </a:cubicBezTo>
                <a:cubicBezTo>
                  <a:pt x="76047" y="395335"/>
                  <a:pt x="54110" y="421593"/>
                  <a:pt x="23399" y="427428"/>
                </a:cubicBezTo>
                <a:cubicBezTo>
                  <a:pt x="21937" y="510580"/>
                  <a:pt x="29249" y="595190"/>
                  <a:pt x="45336" y="688554"/>
                </a:cubicBezTo>
                <a:cubicBezTo>
                  <a:pt x="51186" y="723565"/>
                  <a:pt x="67272" y="757117"/>
                  <a:pt x="71660" y="795046"/>
                </a:cubicBezTo>
                <a:cubicBezTo>
                  <a:pt x="78972" y="850481"/>
                  <a:pt x="89209" y="904456"/>
                  <a:pt x="105296" y="958432"/>
                </a:cubicBezTo>
                <a:cubicBezTo>
                  <a:pt x="121383" y="1013866"/>
                  <a:pt x="131620" y="1070759"/>
                  <a:pt x="149169" y="1121817"/>
                </a:cubicBezTo>
                <a:cubicBezTo>
                  <a:pt x="162331" y="1164123"/>
                  <a:pt x="179881" y="1206428"/>
                  <a:pt x="195967" y="1244357"/>
                </a:cubicBezTo>
                <a:cubicBezTo>
                  <a:pt x="210592" y="1279368"/>
                  <a:pt x="223754" y="1310003"/>
                  <a:pt x="235453" y="1342096"/>
                </a:cubicBezTo>
                <a:cubicBezTo>
                  <a:pt x="257390" y="1400448"/>
                  <a:pt x="280789" y="1458800"/>
                  <a:pt x="310038" y="1506941"/>
                </a:cubicBezTo>
                <a:cubicBezTo>
                  <a:pt x="391935" y="1435459"/>
                  <a:pt x="501618" y="1398989"/>
                  <a:pt x="598140" y="1356684"/>
                </a:cubicBezTo>
                <a:cubicBezTo>
                  <a:pt x="701973" y="1311461"/>
                  <a:pt x="824818" y="1296873"/>
                  <a:pt x="938889" y="1269156"/>
                </a:cubicBezTo>
                <a:cubicBezTo>
                  <a:pt x="991537" y="1256027"/>
                  <a:pt x="1031023" y="1242898"/>
                  <a:pt x="1074896" y="1229769"/>
                </a:cubicBezTo>
                <a:cubicBezTo>
                  <a:pt x="1121694" y="1215181"/>
                  <a:pt x="1169955" y="1204969"/>
                  <a:pt x="1213828" y="1187463"/>
                </a:cubicBezTo>
                <a:cubicBezTo>
                  <a:pt x="1257702" y="1171417"/>
                  <a:pt x="1297188" y="1149535"/>
                  <a:pt x="1339599" y="1137864"/>
                </a:cubicBezTo>
                <a:cubicBezTo>
                  <a:pt x="1355685" y="1120359"/>
                  <a:pt x="1390784" y="1114523"/>
                  <a:pt x="1411258" y="1104312"/>
                </a:cubicBezTo>
                <a:cubicBezTo>
                  <a:pt x="1403946" y="1072218"/>
                  <a:pt x="1380547" y="1051795"/>
                  <a:pt x="1364460" y="1024078"/>
                </a:cubicBezTo>
                <a:cubicBezTo>
                  <a:pt x="1346911" y="989067"/>
                  <a:pt x="1326437" y="958432"/>
                  <a:pt x="1311812" y="926338"/>
                </a:cubicBezTo>
                <a:cubicBezTo>
                  <a:pt x="1279638" y="851939"/>
                  <a:pt x="1248927" y="780458"/>
                  <a:pt x="1225528" y="704600"/>
                </a:cubicBezTo>
                <a:cubicBezTo>
                  <a:pt x="1213828" y="669589"/>
                  <a:pt x="1199204" y="636037"/>
                  <a:pt x="1190429" y="601026"/>
                </a:cubicBezTo>
                <a:cubicBezTo>
                  <a:pt x="1180192" y="561638"/>
                  <a:pt x="1175805" y="519333"/>
                  <a:pt x="1168493" y="477028"/>
                </a:cubicBezTo>
                <a:cubicBezTo>
                  <a:pt x="1162643" y="439099"/>
                  <a:pt x="1152406" y="399711"/>
                  <a:pt x="1145094" y="358865"/>
                </a:cubicBezTo>
                <a:cubicBezTo>
                  <a:pt x="1129007" y="275713"/>
                  <a:pt x="1140706" y="194020"/>
                  <a:pt x="1114382" y="115245"/>
                </a:cubicBezTo>
                <a:cubicBezTo>
                  <a:pt x="1112920" y="115245"/>
                  <a:pt x="1111457" y="115245"/>
                  <a:pt x="1109995" y="115245"/>
                </a:cubicBezTo>
                <a:cubicBezTo>
                  <a:pt x="1083671" y="118163"/>
                  <a:pt x="1079284" y="125457"/>
                  <a:pt x="1058809" y="121080"/>
                </a:cubicBezTo>
                <a:close/>
                <a:moveTo>
                  <a:pt x="770708" y="528086"/>
                </a:moveTo>
                <a:cubicBezTo>
                  <a:pt x="780945" y="529544"/>
                  <a:pt x="799957" y="520792"/>
                  <a:pt x="798494" y="516415"/>
                </a:cubicBezTo>
                <a:cubicBezTo>
                  <a:pt x="816044" y="506204"/>
                  <a:pt x="818969" y="479945"/>
                  <a:pt x="817506" y="459522"/>
                </a:cubicBezTo>
                <a:cubicBezTo>
                  <a:pt x="779483" y="370535"/>
                  <a:pt x="756083" y="269878"/>
                  <a:pt x="703436" y="199856"/>
                </a:cubicBezTo>
                <a:cubicBezTo>
                  <a:pt x="685886" y="196938"/>
                  <a:pt x="675649" y="194020"/>
                  <a:pt x="669799" y="204232"/>
                </a:cubicBezTo>
                <a:cubicBezTo>
                  <a:pt x="675649" y="204232"/>
                  <a:pt x="669799" y="205691"/>
                  <a:pt x="669799" y="205691"/>
                </a:cubicBezTo>
                <a:cubicBezTo>
                  <a:pt x="662487" y="255290"/>
                  <a:pt x="688811" y="281548"/>
                  <a:pt x="700511" y="319477"/>
                </a:cubicBezTo>
                <a:cubicBezTo>
                  <a:pt x="704898" y="334065"/>
                  <a:pt x="709285" y="338442"/>
                  <a:pt x="713673" y="350112"/>
                </a:cubicBezTo>
                <a:cubicBezTo>
                  <a:pt x="715135" y="354488"/>
                  <a:pt x="715135" y="360324"/>
                  <a:pt x="716597" y="364700"/>
                </a:cubicBezTo>
                <a:cubicBezTo>
                  <a:pt x="728297" y="388041"/>
                  <a:pt x="761933" y="407005"/>
                  <a:pt x="735609" y="430346"/>
                </a:cubicBezTo>
                <a:cubicBezTo>
                  <a:pt x="728297" y="427428"/>
                  <a:pt x="716597" y="433264"/>
                  <a:pt x="707823" y="434722"/>
                </a:cubicBezTo>
                <a:cubicBezTo>
                  <a:pt x="725372" y="459522"/>
                  <a:pt x="738534" y="523709"/>
                  <a:pt x="770708" y="528086"/>
                </a:cubicBezTo>
                <a:close/>
              </a:path>
            </a:pathLst>
          </a:custGeom>
          <a:solidFill>
            <a:srgbClr val="4874CB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Text 7"/>
          <p:cNvSpPr/>
          <p:nvPr/>
        </p:nvSpPr>
        <p:spPr>
          <a:xfrm rot="420000">
            <a:off x="901700" y="3377565"/>
            <a:ext cx="1433195" cy="1525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 rot="420000">
            <a:off x="901700" y="5013325"/>
            <a:ext cx="1433195" cy="1525905"/>
          </a:xfrm>
          <a:custGeom>
            <a:avLst/>
            <a:gdLst/>
            <a:ahLst/>
            <a:cxnLst/>
            <a:rect l="l" t="t" r="r" b="b"/>
            <a:pathLst>
              <a:path w="1433195" h="1525905">
                <a:moveTo>
                  <a:pt x="798494" y="151715"/>
                </a:moveTo>
                <a:cubicBezTo>
                  <a:pt x="836518" y="144421"/>
                  <a:pt x="880391" y="129833"/>
                  <a:pt x="922802" y="119622"/>
                </a:cubicBezTo>
                <a:cubicBezTo>
                  <a:pt x="934502" y="116704"/>
                  <a:pt x="947664" y="118163"/>
                  <a:pt x="959363" y="116704"/>
                </a:cubicBezTo>
                <a:cubicBezTo>
                  <a:pt x="963751" y="116704"/>
                  <a:pt x="968138" y="112328"/>
                  <a:pt x="973988" y="112328"/>
                </a:cubicBezTo>
                <a:cubicBezTo>
                  <a:pt x="985687" y="109410"/>
                  <a:pt x="998849" y="113786"/>
                  <a:pt x="1010549" y="112328"/>
                </a:cubicBezTo>
                <a:cubicBezTo>
                  <a:pt x="1026636" y="109410"/>
                  <a:pt x="1048572" y="100657"/>
                  <a:pt x="1066122" y="97740"/>
                </a:cubicBezTo>
                <a:cubicBezTo>
                  <a:pt x="1088058" y="93363"/>
                  <a:pt x="1109995" y="96281"/>
                  <a:pt x="1131932" y="100657"/>
                </a:cubicBezTo>
                <a:cubicBezTo>
                  <a:pt x="1139244" y="142962"/>
                  <a:pt x="1155331" y="211526"/>
                  <a:pt x="1148018" y="245078"/>
                </a:cubicBezTo>
                <a:cubicBezTo>
                  <a:pt x="1155331" y="294678"/>
                  <a:pt x="1152406" y="342818"/>
                  <a:pt x="1167030" y="379288"/>
                </a:cubicBezTo>
                <a:cubicBezTo>
                  <a:pt x="1174342" y="433264"/>
                  <a:pt x="1184580" y="491616"/>
                  <a:pt x="1193354" y="545591"/>
                </a:cubicBezTo>
                <a:cubicBezTo>
                  <a:pt x="1203591" y="602484"/>
                  <a:pt x="1224066" y="652084"/>
                  <a:pt x="1241615" y="700224"/>
                </a:cubicBezTo>
                <a:cubicBezTo>
                  <a:pt x="1263552" y="761494"/>
                  <a:pt x="1282563" y="821305"/>
                  <a:pt x="1308887" y="876739"/>
                </a:cubicBezTo>
                <a:cubicBezTo>
                  <a:pt x="1343986" y="948220"/>
                  <a:pt x="1392247" y="1013866"/>
                  <a:pt x="1422958" y="1089724"/>
                </a:cubicBezTo>
                <a:cubicBezTo>
                  <a:pt x="1431733" y="1097018"/>
                  <a:pt x="1437582" y="1107229"/>
                  <a:pt x="1433195" y="1115982"/>
                </a:cubicBezTo>
                <a:cubicBezTo>
                  <a:pt x="1430270" y="1123276"/>
                  <a:pt x="1420033" y="1123276"/>
                  <a:pt x="1411258" y="1127653"/>
                </a:cubicBezTo>
                <a:cubicBezTo>
                  <a:pt x="1398096" y="1133488"/>
                  <a:pt x="1382009" y="1145158"/>
                  <a:pt x="1362998" y="1150993"/>
                </a:cubicBezTo>
                <a:cubicBezTo>
                  <a:pt x="1327899" y="1162664"/>
                  <a:pt x="1291338" y="1178711"/>
                  <a:pt x="1265014" y="1193299"/>
                </a:cubicBezTo>
                <a:cubicBezTo>
                  <a:pt x="1251852" y="1200593"/>
                  <a:pt x="1226990" y="1203510"/>
                  <a:pt x="1215291" y="1215181"/>
                </a:cubicBezTo>
                <a:cubicBezTo>
                  <a:pt x="1153868" y="1222475"/>
                  <a:pt x="1066122" y="1254568"/>
                  <a:pt x="995924" y="1270615"/>
                </a:cubicBezTo>
                <a:cubicBezTo>
                  <a:pt x="990075" y="1270615"/>
                  <a:pt x="991537" y="1276450"/>
                  <a:pt x="988612" y="1277909"/>
                </a:cubicBezTo>
                <a:cubicBezTo>
                  <a:pt x="968138" y="1274991"/>
                  <a:pt x="947664" y="1283744"/>
                  <a:pt x="925727" y="1286662"/>
                </a:cubicBezTo>
                <a:cubicBezTo>
                  <a:pt x="827743" y="1304167"/>
                  <a:pt x="725372" y="1315838"/>
                  <a:pt x="633238" y="1356684"/>
                </a:cubicBezTo>
                <a:cubicBezTo>
                  <a:pt x="570353" y="1384401"/>
                  <a:pt x="504543" y="1404825"/>
                  <a:pt x="448970" y="1432542"/>
                </a:cubicBezTo>
                <a:cubicBezTo>
                  <a:pt x="393397" y="1460259"/>
                  <a:pt x="348062" y="1498188"/>
                  <a:pt x="301263" y="1525905"/>
                </a:cubicBezTo>
                <a:cubicBezTo>
                  <a:pt x="291026" y="1512776"/>
                  <a:pt x="286639" y="1495270"/>
                  <a:pt x="279327" y="1479223"/>
                </a:cubicBezTo>
                <a:cubicBezTo>
                  <a:pt x="270552" y="1460259"/>
                  <a:pt x="258853" y="1438377"/>
                  <a:pt x="248615" y="1416495"/>
                </a:cubicBezTo>
                <a:cubicBezTo>
                  <a:pt x="244228" y="1407742"/>
                  <a:pt x="242766" y="1396072"/>
                  <a:pt x="239841" y="1387319"/>
                </a:cubicBezTo>
                <a:cubicBezTo>
                  <a:pt x="214979" y="1327508"/>
                  <a:pt x="190118" y="1263321"/>
                  <a:pt x="163794" y="1197675"/>
                </a:cubicBezTo>
                <a:cubicBezTo>
                  <a:pt x="159406" y="1188922"/>
                  <a:pt x="153557" y="1180169"/>
                  <a:pt x="150632" y="1172875"/>
                </a:cubicBezTo>
                <a:cubicBezTo>
                  <a:pt x="149169" y="1167040"/>
                  <a:pt x="150632" y="1158287"/>
                  <a:pt x="149169" y="1152452"/>
                </a:cubicBezTo>
                <a:cubicBezTo>
                  <a:pt x="136007" y="1111606"/>
                  <a:pt x="119920" y="1064924"/>
                  <a:pt x="106758" y="1019701"/>
                </a:cubicBezTo>
                <a:cubicBezTo>
                  <a:pt x="99446" y="996361"/>
                  <a:pt x="92134" y="971561"/>
                  <a:pt x="84822" y="948220"/>
                </a:cubicBezTo>
                <a:cubicBezTo>
                  <a:pt x="80434" y="935091"/>
                  <a:pt x="74585" y="921962"/>
                  <a:pt x="71660" y="908833"/>
                </a:cubicBezTo>
                <a:cubicBezTo>
                  <a:pt x="68735" y="894245"/>
                  <a:pt x="70197" y="879657"/>
                  <a:pt x="67272" y="863610"/>
                </a:cubicBezTo>
                <a:cubicBezTo>
                  <a:pt x="58498" y="815469"/>
                  <a:pt x="42411" y="767329"/>
                  <a:pt x="33636" y="716271"/>
                </a:cubicBezTo>
                <a:cubicBezTo>
                  <a:pt x="29249" y="690012"/>
                  <a:pt x="26324" y="663754"/>
                  <a:pt x="23399" y="634578"/>
                </a:cubicBezTo>
                <a:cubicBezTo>
                  <a:pt x="16087" y="589355"/>
                  <a:pt x="11700" y="545591"/>
                  <a:pt x="10237" y="500368"/>
                </a:cubicBezTo>
                <a:cubicBezTo>
                  <a:pt x="8775" y="472651"/>
                  <a:pt x="0" y="444934"/>
                  <a:pt x="5850" y="420134"/>
                </a:cubicBezTo>
                <a:cubicBezTo>
                  <a:pt x="61423" y="396794"/>
                  <a:pt x="121383" y="360324"/>
                  <a:pt x="191580" y="341359"/>
                </a:cubicBezTo>
                <a:cubicBezTo>
                  <a:pt x="204742" y="332606"/>
                  <a:pt x="225216" y="323854"/>
                  <a:pt x="239841" y="322395"/>
                </a:cubicBezTo>
                <a:cubicBezTo>
                  <a:pt x="283714" y="299054"/>
                  <a:pt x="337825" y="285925"/>
                  <a:pt x="390473" y="271337"/>
                </a:cubicBezTo>
                <a:cubicBezTo>
                  <a:pt x="438733" y="259666"/>
                  <a:pt x="488456" y="234867"/>
                  <a:pt x="530867" y="231949"/>
                </a:cubicBezTo>
                <a:cubicBezTo>
                  <a:pt x="542567" y="224655"/>
                  <a:pt x="558654" y="220279"/>
                  <a:pt x="574740" y="217361"/>
                </a:cubicBezTo>
                <a:cubicBezTo>
                  <a:pt x="567428" y="188185"/>
                  <a:pt x="542567" y="147339"/>
                  <a:pt x="539642" y="115245"/>
                </a:cubicBezTo>
                <a:cubicBezTo>
                  <a:pt x="536717" y="78775"/>
                  <a:pt x="558654" y="53976"/>
                  <a:pt x="576203" y="24800"/>
                </a:cubicBezTo>
                <a:cubicBezTo>
                  <a:pt x="596677" y="23341"/>
                  <a:pt x="617151" y="5835"/>
                  <a:pt x="642013" y="2918"/>
                </a:cubicBezTo>
                <a:cubicBezTo>
                  <a:pt x="672724" y="0"/>
                  <a:pt x="693198" y="10212"/>
                  <a:pt x="720985" y="20423"/>
                </a:cubicBezTo>
                <a:cubicBezTo>
                  <a:pt x="729759" y="37929"/>
                  <a:pt x="747309" y="48140"/>
                  <a:pt x="759008" y="64187"/>
                </a:cubicBezTo>
                <a:cubicBezTo>
                  <a:pt x="775095" y="90446"/>
                  <a:pt x="779483" y="125457"/>
                  <a:pt x="798494" y="151715"/>
                </a:cubicBezTo>
                <a:close/>
                <a:moveTo>
                  <a:pt x="706360" y="370535"/>
                </a:moveTo>
                <a:cubicBezTo>
                  <a:pt x="696123" y="351571"/>
                  <a:pt x="685886" y="326771"/>
                  <a:pt x="677112" y="304889"/>
                </a:cubicBezTo>
                <a:cubicBezTo>
                  <a:pt x="662487" y="271337"/>
                  <a:pt x="650788" y="236326"/>
                  <a:pt x="653712" y="199856"/>
                </a:cubicBezTo>
                <a:cubicBezTo>
                  <a:pt x="665412" y="180891"/>
                  <a:pt x="685886" y="176515"/>
                  <a:pt x="713673" y="182350"/>
                </a:cubicBezTo>
                <a:cubicBezTo>
                  <a:pt x="744384" y="224655"/>
                  <a:pt x="779483" y="307807"/>
                  <a:pt x="799957" y="367618"/>
                </a:cubicBezTo>
                <a:cubicBezTo>
                  <a:pt x="816044" y="411382"/>
                  <a:pt x="852605" y="487239"/>
                  <a:pt x="821893" y="520792"/>
                </a:cubicBezTo>
                <a:cubicBezTo>
                  <a:pt x="818969" y="523709"/>
                  <a:pt x="799957" y="541215"/>
                  <a:pt x="789720" y="542674"/>
                </a:cubicBezTo>
                <a:cubicBezTo>
                  <a:pt x="778020" y="544132"/>
                  <a:pt x="751696" y="539756"/>
                  <a:pt x="744384" y="533921"/>
                </a:cubicBezTo>
                <a:cubicBezTo>
                  <a:pt x="735609" y="528086"/>
                  <a:pt x="735609" y="514956"/>
                  <a:pt x="728297" y="509121"/>
                </a:cubicBezTo>
                <a:cubicBezTo>
                  <a:pt x="668337" y="377829"/>
                  <a:pt x="602527" y="262584"/>
                  <a:pt x="580590" y="93363"/>
                </a:cubicBezTo>
                <a:cubicBezTo>
                  <a:pt x="592290" y="71481"/>
                  <a:pt x="614226" y="59811"/>
                  <a:pt x="636163" y="48140"/>
                </a:cubicBezTo>
                <a:cubicBezTo>
                  <a:pt x="663950" y="45223"/>
                  <a:pt x="687349" y="56893"/>
                  <a:pt x="709285" y="64187"/>
                </a:cubicBezTo>
                <a:cubicBezTo>
                  <a:pt x="722447" y="84610"/>
                  <a:pt x="739997" y="100657"/>
                  <a:pt x="751696" y="122539"/>
                </a:cubicBezTo>
                <a:cubicBezTo>
                  <a:pt x="759008" y="137127"/>
                  <a:pt x="760471" y="156092"/>
                  <a:pt x="773633" y="166303"/>
                </a:cubicBezTo>
                <a:cubicBezTo>
                  <a:pt x="775095" y="160468"/>
                  <a:pt x="778020" y="166303"/>
                  <a:pt x="780945" y="163386"/>
                </a:cubicBezTo>
                <a:cubicBezTo>
                  <a:pt x="773633" y="121080"/>
                  <a:pt x="753159" y="93363"/>
                  <a:pt x="732684" y="56893"/>
                </a:cubicBezTo>
                <a:cubicBezTo>
                  <a:pt x="723910" y="52517"/>
                  <a:pt x="715135" y="45223"/>
                  <a:pt x="709285" y="35011"/>
                </a:cubicBezTo>
                <a:cubicBezTo>
                  <a:pt x="694661" y="29176"/>
                  <a:pt x="672724" y="17506"/>
                  <a:pt x="647863" y="20423"/>
                </a:cubicBezTo>
                <a:cubicBezTo>
                  <a:pt x="628851" y="23341"/>
                  <a:pt x="606914" y="33552"/>
                  <a:pt x="584978" y="40846"/>
                </a:cubicBezTo>
                <a:cubicBezTo>
                  <a:pt x="565966" y="58352"/>
                  <a:pt x="551341" y="86069"/>
                  <a:pt x="558654" y="119622"/>
                </a:cubicBezTo>
                <a:cubicBezTo>
                  <a:pt x="571816" y="148798"/>
                  <a:pt x="577665" y="185268"/>
                  <a:pt x="590827" y="215902"/>
                </a:cubicBezTo>
                <a:cubicBezTo>
                  <a:pt x="595215" y="247996"/>
                  <a:pt x="608377" y="266960"/>
                  <a:pt x="609839" y="293219"/>
                </a:cubicBezTo>
                <a:cubicBezTo>
                  <a:pt x="631776" y="344277"/>
                  <a:pt x="643475" y="399711"/>
                  <a:pt x="665412" y="447852"/>
                </a:cubicBezTo>
                <a:cubicBezTo>
                  <a:pt x="682961" y="487239"/>
                  <a:pt x="709285" y="532462"/>
                  <a:pt x="738534" y="557262"/>
                </a:cubicBezTo>
                <a:cubicBezTo>
                  <a:pt x="751696" y="557262"/>
                  <a:pt x="760471" y="564556"/>
                  <a:pt x="775095" y="566014"/>
                </a:cubicBezTo>
                <a:cubicBezTo>
                  <a:pt x="786795" y="560179"/>
                  <a:pt x="810194" y="561638"/>
                  <a:pt x="820431" y="558720"/>
                </a:cubicBezTo>
                <a:cubicBezTo>
                  <a:pt x="821893" y="551426"/>
                  <a:pt x="832131" y="548509"/>
                  <a:pt x="840905" y="544132"/>
                </a:cubicBezTo>
                <a:cubicBezTo>
                  <a:pt x="865767" y="512039"/>
                  <a:pt x="852605" y="468275"/>
                  <a:pt x="842368" y="427428"/>
                </a:cubicBezTo>
                <a:cubicBezTo>
                  <a:pt x="839443" y="415758"/>
                  <a:pt x="840905" y="405546"/>
                  <a:pt x="836518" y="395335"/>
                </a:cubicBezTo>
                <a:cubicBezTo>
                  <a:pt x="821893" y="350112"/>
                  <a:pt x="798494" y="299054"/>
                  <a:pt x="783870" y="264043"/>
                </a:cubicBezTo>
                <a:cubicBezTo>
                  <a:pt x="773633" y="237784"/>
                  <a:pt x="760471" y="212985"/>
                  <a:pt x="747309" y="192562"/>
                </a:cubicBezTo>
                <a:cubicBezTo>
                  <a:pt x="742921" y="182350"/>
                  <a:pt x="737072" y="170680"/>
                  <a:pt x="732684" y="166303"/>
                </a:cubicBezTo>
                <a:cubicBezTo>
                  <a:pt x="704898" y="135668"/>
                  <a:pt x="658100" y="157550"/>
                  <a:pt x="634701" y="182350"/>
                </a:cubicBezTo>
                <a:cubicBezTo>
                  <a:pt x="621539" y="233408"/>
                  <a:pt x="643475" y="277172"/>
                  <a:pt x="661025" y="320936"/>
                </a:cubicBezTo>
                <a:cubicBezTo>
                  <a:pt x="666874" y="338442"/>
                  <a:pt x="677112" y="357406"/>
                  <a:pt x="687349" y="373453"/>
                </a:cubicBezTo>
                <a:cubicBezTo>
                  <a:pt x="697586" y="389500"/>
                  <a:pt x="704898" y="415758"/>
                  <a:pt x="722447" y="412840"/>
                </a:cubicBezTo>
                <a:cubicBezTo>
                  <a:pt x="728297" y="399711"/>
                  <a:pt x="713673" y="385123"/>
                  <a:pt x="706360" y="370535"/>
                </a:cubicBezTo>
                <a:close/>
                <a:moveTo>
                  <a:pt x="732684" y="121080"/>
                </a:moveTo>
                <a:cubicBezTo>
                  <a:pt x="725372" y="106492"/>
                  <a:pt x="709285" y="84610"/>
                  <a:pt x="699048" y="77316"/>
                </a:cubicBezTo>
                <a:cubicBezTo>
                  <a:pt x="684424" y="68564"/>
                  <a:pt x="655175" y="59811"/>
                  <a:pt x="640550" y="64187"/>
                </a:cubicBezTo>
                <a:cubicBezTo>
                  <a:pt x="631776" y="67105"/>
                  <a:pt x="625926" y="77316"/>
                  <a:pt x="618614" y="81693"/>
                </a:cubicBezTo>
                <a:cubicBezTo>
                  <a:pt x="609839" y="86069"/>
                  <a:pt x="598140" y="87528"/>
                  <a:pt x="595215" y="99198"/>
                </a:cubicBezTo>
                <a:cubicBezTo>
                  <a:pt x="592290" y="109410"/>
                  <a:pt x="595215" y="128374"/>
                  <a:pt x="596677" y="137127"/>
                </a:cubicBezTo>
                <a:cubicBezTo>
                  <a:pt x="601064" y="161927"/>
                  <a:pt x="612764" y="188185"/>
                  <a:pt x="620076" y="208608"/>
                </a:cubicBezTo>
                <a:cubicBezTo>
                  <a:pt x="617151" y="164844"/>
                  <a:pt x="659562" y="140045"/>
                  <a:pt x="694661" y="138586"/>
                </a:cubicBezTo>
                <a:cubicBezTo>
                  <a:pt x="719522" y="138586"/>
                  <a:pt x="734147" y="156092"/>
                  <a:pt x="750234" y="166303"/>
                </a:cubicBezTo>
                <a:cubicBezTo>
                  <a:pt x="742921" y="147339"/>
                  <a:pt x="744384" y="138586"/>
                  <a:pt x="732684" y="121080"/>
                </a:cubicBezTo>
                <a:close/>
                <a:moveTo>
                  <a:pt x="1058809" y="121080"/>
                </a:moveTo>
                <a:cubicBezTo>
                  <a:pt x="1041260" y="129833"/>
                  <a:pt x="1016398" y="125457"/>
                  <a:pt x="992999" y="128374"/>
                </a:cubicBezTo>
                <a:cubicBezTo>
                  <a:pt x="971063" y="131292"/>
                  <a:pt x="949126" y="141504"/>
                  <a:pt x="931577" y="142962"/>
                </a:cubicBezTo>
                <a:cubicBezTo>
                  <a:pt x="921340" y="144421"/>
                  <a:pt x="912565" y="141504"/>
                  <a:pt x="902328" y="142962"/>
                </a:cubicBezTo>
                <a:cubicBezTo>
                  <a:pt x="852605" y="151715"/>
                  <a:pt x="810194" y="172138"/>
                  <a:pt x="760471" y="185268"/>
                </a:cubicBezTo>
                <a:cubicBezTo>
                  <a:pt x="785332" y="218820"/>
                  <a:pt x="805807" y="280090"/>
                  <a:pt x="827743" y="328230"/>
                </a:cubicBezTo>
                <a:cubicBezTo>
                  <a:pt x="845293" y="401170"/>
                  <a:pt x="890628" y="487239"/>
                  <a:pt x="862842" y="555803"/>
                </a:cubicBezTo>
                <a:cubicBezTo>
                  <a:pt x="840905" y="573308"/>
                  <a:pt x="807269" y="573308"/>
                  <a:pt x="776558" y="584979"/>
                </a:cubicBezTo>
                <a:cubicBezTo>
                  <a:pt x="772170" y="582061"/>
                  <a:pt x="764858" y="580602"/>
                  <a:pt x="760471" y="577685"/>
                </a:cubicBezTo>
                <a:cubicBezTo>
                  <a:pt x="720985" y="576226"/>
                  <a:pt x="700511" y="542674"/>
                  <a:pt x="685886" y="514956"/>
                </a:cubicBezTo>
                <a:cubicBezTo>
                  <a:pt x="640550" y="433264"/>
                  <a:pt x="603989" y="319477"/>
                  <a:pt x="580590" y="231949"/>
                </a:cubicBezTo>
                <a:cubicBezTo>
                  <a:pt x="561578" y="234867"/>
                  <a:pt x="544029" y="242161"/>
                  <a:pt x="529405" y="246537"/>
                </a:cubicBezTo>
                <a:cubicBezTo>
                  <a:pt x="503081" y="253831"/>
                  <a:pt x="486994" y="259666"/>
                  <a:pt x="467982" y="264043"/>
                </a:cubicBezTo>
                <a:cubicBezTo>
                  <a:pt x="450433" y="268419"/>
                  <a:pt x="434346" y="275713"/>
                  <a:pt x="418259" y="281548"/>
                </a:cubicBezTo>
                <a:cubicBezTo>
                  <a:pt x="386085" y="291760"/>
                  <a:pt x="352449" y="296136"/>
                  <a:pt x="320275" y="306348"/>
                </a:cubicBezTo>
                <a:cubicBezTo>
                  <a:pt x="299801" y="312183"/>
                  <a:pt x="280789" y="323854"/>
                  <a:pt x="261777" y="331148"/>
                </a:cubicBezTo>
                <a:cubicBezTo>
                  <a:pt x="209129" y="351571"/>
                  <a:pt x="156481" y="366159"/>
                  <a:pt x="105296" y="393876"/>
                </a:cubicBezTo>
                <a:cubicBezTo>
                  <a:pt x="76047" y="395335"/>
                  <a:pt x="54110" y="421593"/>
                  <a:pt x="23399" y="427428"/>
                </a:cubicBezTo>
                <a:cubicBezTo>
                  <a:pt x="21937" y="510580"/>
                  <a:pt x="29249" y="595190"/>
                  <a:pt x="45336" y="688554"/>
                </a:cubicBezTo>
                <a:cubicBezTo>
                  <a:pt x="51186" y="723565"/>
                  <a:pt x="67272" y="757117"/>
                  <a:pt x="71660" y="795046"/>
                </a:cubicBezTo>
                <a:cubicBezTo>
                  <a:pt x="78972" y="850481"/>
                  <a:pt x="89209" y="904456"/>
                  <a:pt x="105296" y="958432"/>
                </a:cubicBezTo>
                <a:cubicBezTo>
                  <a:pt x="121383" y="1013866"/>
                  <a:pt x="131620" y="1070759"/>
                  <a:pt x="149169" y="1121817"/>
                </a:cubicBezTo>
                <a:cubicBezTo>
                  <a:pt x="162331" y="1164123"/>
                  <a:pt x="179881" y="1206428"/>
                  <a:pt x="195967" y="1244357"/>
                </a:cubicBezTo>
                <a:cubicBezTo>
                  <a:pt x="210592" y="1279368"/>
                  <a:pt x="223754" y="1310003"/>
                  <a:pt x="235453" y="1342096"/>
                </a:cubicBezTo>
                <a:cubicBezTo>
                  <a:pt x="257390" y="1400448"/>
                  <a:pt x="280789" y="1458800"/>
                  <a:pt x="310038" y="1506941"/>
                </a:cubicBezTo>
                <a:cubicBezTo>
                  <a:pt x="391935" y="1435459"/>
                  <a:pt x="501618" y="1398989"/>
                  <a:pt x="598140" y="1356684"/>
                </a:cubicBezTo>
                <a:cubicBezTo>
                  <a:pt x="701973" y="1311461"/>
                  <a:pt x="824818" y="1296873"/>
                  <a:pt x="938889" y="1269156"/>
                </a:cubicBezTo>
                <a:cubicBezTo>
                  <a:pt x="991537" y="1256027"/>
                  <a:pt x="1031023" y="1242898"/>
                  <a:pt x="1074896" y="1229769"/>
                </a:cubicBezTo>
                <a:cubicBezTo>
                  <a:pt x="1121694" y="1215181"/>
                  <a:pt x="1169955" y="1204969"/>
                  <a:pt x="1213828" y="1187463"/>
                </a:cubicBezTo>
                <a:cubicBezTo>
                  <a:pt x="1257702" y="1171417"/>
                  <a:pt x="1297188" y="1149535"/>
                  <a:pt x="1339599" y="1137864"/>
                </a:cubicBezTo>
                <a:cubicBezTo>
                  <a:pt x="1355685" y="1120359"/>
                  <a:pt x="1390784" y="1114523"/>
                  <a:pt x="1411258" y="1104312"/>
                </a:cubicBezTo>
                <a:cubicBezTo>
                  <a:pt x="1403946" y="1072218"/>
                  <a:pt x="1380547" y="1051795"/>
                  <a:pt x="1364460" y="1024078"/>
                </a:cubicBezTo>
                <a:cubicBezTo>
                  <a:pt x="1346911" y="989067"/>
                  <a:pt x="1326437" y="958432"/>
                  <a:pt x="1311812" y="926338"/>
                </a:cubicBezTo>
                <a:cubicBezTo>
                  <a:pt x="1279638" y="851939"/>
                  <a:pt x="1248927" y="780458"/>
                  <a:pt x="1225528" y="704600"/>
                </a:cubicBezTo>
                <a:cubicBezTo>
                  <a:pt x="1213828" y="669589"/>
                  <a:pt x="1199204" y="636037"/>
                  <a:pt x="1190429" y="601026"/>
                </a:cubicBezTo>
                <a:cubicBezTo>
                  <a:pt x="1180192" y="561638"/>
                  <a:pt x="1175805" y="519333"/>
                  <a:pt x="1168493" y="477028"/>
                </a:cubicBezTo>
                <a:cubicBezTo>
                  <a:pt x="1162643" y="439099"/>
                  <a:pt x="1152406" y="399711"/>
                  <a:pt x="1145094" y="358865"/>
                </a:cubicBezTo>
                <a:cubicBezTo>
                  <a:pt x="1129007" y="275713"/>
                  <a:pt x="1140706" y="194020"/>
                  <a:pt x="1114382" y="115245"/>
                </a:cubicBezTo>
                <a:cubicBezTo>
                  <a:pt x="1112920" y="115245"/>
                  <a:pt x="1111457" y="115245"/>
                  <a:pt x="1109995" y="115245"/>
                </a:cubicBezTo>
                <a:cubicBezTo>
                  <a:pt x="1083671" y="118163"/>
                  <a:pt x="1079284" y="125457"/>
                  <a:pt x="1058809" y="121080"/>
                </a:cubicBezTo>
                <a:close/>
                <a:moveTo>
                  <a:pt x="770708" y="528086"/>
                </a:moveTo>
                <a:cubicBezTo>
                  <a:pt x="780945" y="529544"/>
                  <a:pt x="799957" y="520792"/>
                  <a:pt x="798494" y="516415"/>
                </a:cubicBezTo>
                <a:cubicBezTo>
                  <a:pt x="816044" y="506204"/>
                  <a:pt x="818969" y="479945"/>
                  <a:pt x="817506" y="459522"/>
                </a:cubicBezTo>
                <a:cubicBezTo>
                  <a:pt x="779483" y="370535"/>
                  <a:pt x="756083" y="269878"/>
                  <a:pt x="703436" y="199856"/>
                </a:cubicBezTo>
                <a:cubicBezTo>
                  <a:pt x="685886" y="196938"/>
                  <a:pt x="675649" y="194020"/>
                  <a:pt x="669799" y="204232"/>
                </a:cubicBezTo>
                <a:cubicBezTo>
                  <a:pt x="675649" y="204232"/>
                  <a:pt x="669799" y="205691"/>
                  <a:pt x="669799" y="205691"/>
                </a:cubicBezTo>
                <a:cubicBezTo>
                  <a:pt x="662487" y="255290"/>
                  <a:pt x="688811" y="281548"/>
                  <a:pt x="700511" y="319477"/>
                </a:cubicBezTo>
                <a:cubicBezTo>
                  <a:pt x="704898" y="334065"/>
                  <a:pt x="709285" y="338442"/>
                  <a:pt x="713673" y="350112"/>
                </a:cubicBezTo>
                <a:cubicBezTo>
                  <a:pt x="715135" y="354488"/>
                  <a:pt x="715135" y="360324"/>
                  <a:pt x="716597" y="364700"/>
                </a:cubicBezTo>
                <a:cubicBezTo>
                  <a:pt x="728297" y="388041"/>
                  <a:pt x="761933" y="407005"/>
                  <a:pt x="735609" y="430346"/>
                </a:cubicBezTo>
                <a:cubicBezTo>
                  <a:pt x="728297" y="427428"/>
                  <a:pt x="716597" y="433264"/>
                  <a:pt x="707823" y="434722"/>
                </a:cubicBezTo>
                <a:cubicBezTo>
                  <a:pt x="725372" y="459522"/>
                  <a:pt x="738534" y="523709"/>
                  <a:pt x="770708" y="528086"/>
                </a:cubicBezTo>
                <a:close/>
              </a:path>
            </a:pathLst>
          </a:custGeom>
          <a:solidFill>
            <a:srgbClr val="4874CB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2" name="Text 9"/>
          <p:cNvSpPr/>
          <p:nvPr/>
        </p:nvSpPr>
        <p:spPr>
          <a:xfrm rot="420000">
            <a:off x="901700" y="5013325"/>
            <a:ext cx="1433195" cy="1525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 rot="420000">
            <a:off x="6276975" y="3377565"/>
            <a:ext cx="1433195" cy="1525905"/>
          </a:xfrm>
          <a:custGeom>
            <a:avLst/>
            <a:gdLst/>
            <a:ahLst/>
            <a:cxnLst/>
            <a:rect l="l" t="t" r="r" b="b"/>
            <a:pathLst>
              <a:path w="1433195" h="1525905">
                <a:moveTo>
                  <a:pt x="798494" y="151715"/>
                </a:moveTo>
                <a:cubicBezTo>
                  <a:pt x="836518" y="144421"/>
                  <a:pt x="880391" y="129833"/>
                  <a:pt x="922802" y="119622"/>
                </a:cubicBezTo>
                <a:cubicBezTo>
                  <a:pt x="934502" y="116704"/>
                  <a:pt x="947664" y="118163"/>
                  <a:pt x="959363" y="116704"/>
                </a:cubicBezTo>
                <a:cubicBezTo>
                  <a:pt x="963751" y="116704"/>
                  <a:pt x="968138" y="112328"/>
                  <a:pt x="973988" y="112328"/>
                </a:cubicBezTo>
                <a:cubicBezTo>
                  <a:pt x="985687" y="109410"/>
                  <a:pt x="998849" y="113786"/>
                  <a:pt x="1010549" y="112328"/>
                </a:cubicBezTo>
                <a:cubicBezTo>
                  <a:pt x="1026636" y="109410"/>
                  <a:pt x="1048572" y="100657"/>
                  <a:pt x="1066122" y="97740"/>
                </a:cubicBezTo>
                <a:cubicBezTo>
                  <a:pt x="1088058" y="93363"/>
                  <a:pt x="1109995" y="96281"/>
                  <a:pt x="1131932" y="100657"/>
                </a:cubicBezTo>
                <a:cubicBezTo>
                  <a:pt x="1139244" y="142962"/>
                  <a:pt x="1155331" y="211526"/>
                  <a:pt x="1148018" y="245078"/>
                </a:cubicBezTo>
                <a:cubicBezTo>
                  <a:pt x="1155331" y="294678"/>
                  <a:pt x="1152406" y="342818"/>
                  <a:pt x="1167030" y="379288"/>
                </a:cubicBezTo>
                <a:cubicBezTo>
                  <a:pt x="1174342" y="433264"/>
                  <a:pt x="1184580" y="491616"/>
                  <a:pt x="1193354" y="545591"/>
                </a:cubicBezTo>
                <a:cubicBezTo>
                  <a:pt x="1203591" y="602484"/>
                  <a:pt x="1224066" y="652084"/>
                  <a:pt x="1241615" y="700224"/>
                </a:cubicBezTo>
                <a:cubicBezTo>
                  <a:pt x="1263552" y="761494"/>
                  <a:pt x="1282563" y="821305"/>
                  <a:pt x="1308887" y="876739"/>
                </a:cubicBezTo>
                <a:cubicBezTo>
                  <a:pt x="1343986" y="948220"/>
                  <a:pt x="1392247" y="1013866"/>
                  <a:pt x="1422958" y="1089724"/>
                </a:cubicBezTo>
                <a:cubicBezTo>
                  <a:pt x="1431733" y="1097018"/>
                  <a:pt x="1437582" y="1107229"/>
                  <a:pt x="1433195" y="1115982"/>
                </a:cubicBezTo>
                <a:cubicBezTo>
                  <a:pt x="1430270" y="1123276"/>
                  <a:pt x="1420033" y="1123276"/>
                  <a:pt x="1411258" y="1127653"/>
                </a:cubicBezTo>
                <a:cubicBezTo>
                  <a:pt x="1398096" y="1133488"/>
                  <a:pt x="1382009" y="1145158"/>
                  <a:pt x="1362998" y="1150993"/>
                </a:cubicBezTo>
                <a:cubicBezTo>
                  <a:pt x="1327899" y="1162664"/>
                  <a:pt x="1291338" y="1178711"/>
                  <a:pt x="1265014" y="1193299"/>
                </a:cubicBezTo>
                <a:cubicBezTo>
                  <a:pt x="1251852" y="1200593"/>
                  <a:pt x="1226990" y="1203510"/>
                  <a:pt x="1215291" y="1215181"/>
                </a:cubicBezTo>
                <a:cubicBezTo>
                  <a:pt x="1153868" y="1222475"/>
                  <a:pt x="1066122" y="1254568"/>
                  <a:pt x="995924" y="1270615"/>
                </a:cubicBezTo>
                <a:cubicBezTo>
                  <a:pt x="990075" y="1270615"/>
                  <a:pt x="991537" y="1276450"/>
                  <a:pt x="988612" y="1277909"/>
                </a:cubicBezTo>
                <a:cubicBezTo>
                  <a:pt x="968138" y="1274991"/>
                  <a:pt x="947664" y="1283744"/>
                  <a:pt x="925727" y="1286662"/>
                </a:cubicBezTo>
                <a:cubicBezTo>
                  <a:pt x="827743" y="1304167"/>
                  <a:pt x="725372" y="1315838"/>
                  <a:pt x="633238" y="1356684"/>
                </a:cubicBezTo>
                <a:cubicBezTo>
                  <a:pt x="570353" y="1384401"/>
                  <a:pt x="504543" y="1404825"/>
                  <a:pt x="448970" y="1432542"/>
                </a:cubicBezTo>
                <a:cubicBezTo>
                  <a:pt x="393397" y="1460259"/>
                  <a:pt x="348062" y="1498188"/>
                  <a:pt x="301263" y="1525905"/>
                </a:cubicBezTo>
                <a:cubicBezTo>
                  <a:pt x="291026" y="1512776"/>
                  <a:pt x="286639" y="1495270"/>
                  <a:pt x="279327" y="1479223"/>
                </a:cubicBezTo>
                <a:cubicBezTo>
                  <a:pt x="270552" y="1460259"/>
                  <a:pt x="258853" y="1438377"/>
                  <a:pt x="248615" y="1416495"/>
                </a:cubicBezTo>
                <a:cubicBezTo>
                  <a:pt x="244228" y="1407742"/>
                  <a:pt x="242766" y="1396072"/>
                  <a:pt x="239841" y="1387319"/>
                </a:cubicBezTo>
                <a:cubicBezTo>
                  <a:pt x="214979" y="1327508"/>
                  <a:pt x="190118" y="1263321"/>
                  <a:pt x="163794" y="1197675"/>
                </a:cubicBezTo>
                <a:cubicBezTo>
                  <a:pt x="159406" y="1188922"/>
                  <a:pt x="153557" y="1180169"/>
                  <a:pt x="150632" y="1172875"/>
                </a:cubicBezTo>
                <a:cubicBezTo>
                  <a:pt x="149169" y="1167040"/>
                  <a:pt x="150632" y="1158287"/>
                  <a:pt x="149169" y="1152452"/>
                </a:cubicBezTo>
                <a:cubicBezTo>
                  <a:pt x="136007" y="1111606"/>
                  <a:pt x="119920" y="1064924"/>
                  <a:pt x="106758" y="1019701"/>
                </a:cubicBezTo>
                <a:cubicBezTo>
                  <a:pt x="99446" y="996361"/>
                  <a:pt x="92134" y="971561"/>
                  <a:pt x="84822" y="948220"/>
                </a:cubicBezTo>
                <a:cubicBezTo>
                  <a:pt x="80434" y="935091"/>
                  <a:pt x="74585" y="921962"/>
                  <a:pt x="71660" y="908833"/>
                </a:cubicBezTo>
                <a:cubicBezTo>
                  <a:pt x="68735" y="894245"/>
                  <a:pt x="70197" y="879657"/>
                  <a:pt x="67272" y="863610"/>
                </a:cubicBezTo>
                <a:cubicBezTo>
                  <a:pt x="58498" y="815469"/>
                  <a:pt x="42411" y="767329"/>
                  <a:pt x="33636" y="716271"/>
                </a:cubicBezTo>
                <a:cubicBezTo>
                  <a:pt x="29249" y="690012"/>
                  <a:pt x="26324" y="663754"/>
                  <a:pt x="23399" y="634578"/>
                </a:cubicBezTo>
                <a:cubicBezTo>
                  <a:pt x="16087" y="589355"/>
                  <a:pt x="11700" y="545591"/>
                  <a:pt x="10237" y="500368"/>
                </a:cubicBezTo>
                <a:cubicBezTo>
                  <a:pt x="8775" y="472651"/>
                  <a:pt x="0" y="444934"/>
                  <a:pt x="5850" y="420134"/>
                </a:cubicBezTo>
                <a:cubicBezTo>
                  <a:pt x="61423" y="396794"/>
                  <a:pt x="121383" y="360324"/>
                  <a:pt x="191580" y="341359"/>
                </a:cubicBezTo>
                <a:cubicBezTo>
                  <a:pt x="204742" y="332606"/>
                  <a:pt x="225216" y="323854"/>
                  <a:pt x="239841" y="322395"/>
                </a:cubicBezTo>
                <a:cubicBezTo>
                  <a:pt x="283714" y="299054"/>
                  <a:pt x="337825" y="285925"/>
                  <a:pt x="390473" y="271337"/>
                </a:cubicBezTo>
                <a:cubicBezTo>
                  <a:pt x="438733" y="259666"/>
                  <a:pt x="488456" y="234867"/>
                  <a:pt x="530867" y="231949"/>
                </a:cubicBezTo>
                <a:cubicBezTo>
                  <a:pt x="542567" y="224655"/>
                  <a:pt x="558654" y="220279"/>
                  <a:pt x="574740" y="217361"/>
                </a:cubicBezTo>
                <a:cubicBezTo>
                  <a:pt x="567428" y="188185"/>
                  <a:pt x="542567" y="147339"/>
                  <a:pt x="539642" y="115245"/>
                </a:cubicBezTo>
                <a:cubicBezTo>
                  <a:pt x="536717" y="78775"/>
                  <a:pt x="558654" y="53976"/>
                  <a:pt x="576203" y="24800"/>
                </a:cubicBezTo>
                <a:cubicBezTo>
                  <a:pt x="596677" y="23341"/>
                  <a:pt x="617151" y="5835"/>
                  <a:pt x="642013" y="2918"/>
                </a:cubicBezTo>
                <a:cubicBezTo>
                  <a:pt x="672724" y="0"/>
                  <a:pt x="693198" y="10212"/>
                  <a:pt x="720985" y="20423"/>
                </a:cubicBezTo>
                <a:cubicBezTo>
                  <a:pt x="729759" y="37929"/>
                  <a:pt x="747309" y="48140"/>
                  <a:pt x="759008" y="64187"/>
                </a:cubicBezTo>
                <a:cubicBezTo>
                  <a:pt x="775095" y="90446"/>
                  <a:pt x="779483" y="125457"/>
                  <a:pt x="798494" y="151715"/>
                </a:cubicBezTo>
                <a:close/>
                <a:moveTo>
                  <a:pt x="706360" y="370535"/>
                </a:moveTo>
                <a:cubicBezTo>
                  <a:pt x="696123" y="351571"/>
                  <a:pt x="685886" y="326771"/>
                  <a:pt x="677112" y="304889"/>
                </a:cubicBezTo>
                <a:cubicBezTo>
                  <a:pt x="662487" y="271337"/>
                  <a:pt x="650788" y="236326"/>
                  <a:pt x="653712" y="199856"/>
                </a:cubicBezTo>
                <a:cubicBezTo>
                  <a:pt x="665412" y="180891"/>
                  <a:pt x="685886" y="176515"/>
                  <a:pt x="713673" y="182350"/>
                </a:cubicBezTo>
                <a:cubicBezTo>
                  <a:pt x="744384" y="224655"/>
                  <a:pt x="779483" y="307807"/>
                  <a:pt x="799957" y="367618"/>
                </a:cubicBezTo>
                <a:cubicBezTo>
                  <a:pt x="816044" y="411382"/>
                  <a:pt x="852605" y="487239"/>
                  <a:pt x="821893" y="520792"/>
                </a:cubicBezTo>
                <a:cubicBezTo>
                  <a:pt x="818969" y="523709"/>
                  <a:pt x="799957" y="541215"/>
                  <a:pt x="789720" y="542674"/>
                </a:cubicBezTo>
                <a:cubicBezTo>
                  <a:pt x="778020" y="544132"/>
                  <a:pt x="751696" y="539756"/>
                  <a:pt x="744384" y="533921"/>
                </a:cubicBezTo>
                <a:cubicBezTo>
                  <a:pt x="735609" y="528086"/>
                  <a:pt x="735609" y="514956"/>
                  <a:pt x="728297" y="509121"/>
                </a:cubicBezTo>
                <a:cubicBezTo>
                  <a:pt x="668337" y="377829"/>
                  <a:pt x="602527" y="262584"/>
                  <a:pt x="580590" y="93363"/>
                </a:cubicBezTo>
                <a:cubicBezTo>
                  <a:pt x="592290" y="71481"/>
                  <a:pt x="614226" y="59811"/>
                  <a:pt x="636163" y="48140"/>
                </a:cubicBezTo>
                <a:cubicBezTo>
                  <a:pt x="663950" y="45223"/>
                  <a:pt x="687349" y="56893"/>
                  <a:pt x="709285" y="64187"/>
                </a:cubicBezTo>
                <a:cubicBezTo>
                  <a:pt x="722447" y="84610"/>
                  <a:pt x="739997" y="100657"/>
                  <a:pt x="751696" y="122539"/>
                </a:cubicBezTo>
                <a:cubicBezTo>
                  <a:pt x="759008" y="137127"/>
                  <a:pt x="760471" y="156092"/>
                  <a:pt x="773633" y="166303"/>
                </a:cubicBezTo>
                <a:cubicBezTo>
                  <a:pt x="775095" y="160468"/>
                  <a:pt x="778020" y="166303"/>
                  <a:pt x="780945" y="163386"/>
                </a:cubicBezTo>
                <a:cubicBezTo>
                  <a:pt x="773633" y="121080"/>
                  <a:pt x="753159" y="93363"/>
                  <a:pt x="732684" y="56893"/>
                </a:cubicBezTo>
                <a:cubicBezTo>
                  <a:pt x="723910" y="52517"/>
                  <a:pt x="715135" y="45223"/>
                  <a:pt x="709285" y="35011"/>
                </a:cubicBezTo>
                <a:cubicBezTo>
                  <a:pt x="694661" y="29176"/>
                  <a:pt x="672724" y="17506"/>
                  <a:pt x="647863" y="20423"/>
                </a:cubicBezTo>
                <a:cubicBezTo>
                  <a:pt x="628851" y="23341"/>
                  <a:pt x="606914" y="33552"/>
                  <a:pt x="584978" y="40846"/>
                </a:cubicBezTo>
                <a:cubicBezTo>
                  <a:pt x="565966" y="58352"/>
                  <a:pt x="551341" y="86069"/>
                  <a:pt x="558654" y="119622"/>
                </a:cubicBezTo>
                <a:cubicBezTo>
                  <a:pt x="571816" y="148798"/>
                  <a:pt x="577665" y="185268"/>
                  <a:pt x="590827" y="215902"/>
                </a:cubicBezTo>
                <a:cubicBezTo>
                  <a:pt x="595215" y="247996"/>
                  <a:pt x="608377" y="266960"/>
                  <a:pt x="609839" y="293219"/>
                </a:cubicBezTo>
                <a:cubicBezTo>
                  <a:pt x="631776" y="344277"/>
                  <a:pt x="643475" y="399711"/>
                  <a:pt x="665412" y="447852"/>
                </a:cubicBezTo>
                <a:cubicBezTo>
                  <a:pt x="682961" y="487239"/>
                  <a:pt x="709285" y="532462"/>
                  <a:pt x="738534" y="557262"/>
                </a:cubicBezTo>
                <a:cubicBezTo>
                  <a:pt x="751696" y="557262"/>
                  <a:pt x="760471" y="564556"/>
                  <a:pt x="775095" y="566014"/>
                </a:cubicBezTo>
                <a:cubicBezTo>
                  <a:pt x="786795" y="560179"/>
                  <a:pt x="810194" y="561638"/>
                  <a:pt x="820431" y="558720"/>
                </a:cubicBezTo>
                <a:cubicBezTo>
                  <a:pt x="821893" y="551426"/>
                  <a:pt x="832131" y="548509"/>
                  <a:pt x="840905" y="544132"/>
                </a:cubicBezTo>
                <a:cubicBezTo>
                  <a:pt x="865767" y="512039"/>
                  <a:pt x="852605" y="468275"/>
                  <a:pt x="842368" y="427428"/>
                </a:cubicBezTo>
                <a:cubicBezTo>
                  <a:pt x="839443" y="415758"/>
                  <a:pt x="840905" y="405546"/>
                  <a:pt x="836518" y="395335"/>
                </a:cubicBezTo>
                <a:cubicBezTo>
                  <a:pt x="821893" y="350112"/>
                  <a:pt x="798494" y="299054"/>
                  <a:pt x="783870" y="264043"/>
                </a:cubicBezTo>
                <a:cubicBezTo>
                  <a:pt x="773633" y="237784"/>
                  <a:pt x="760471" y="212985"/>
                  <a:pt x="747309" y="192562"/>
                </a:cubicBezTo>
                <a:cubicBezTo>
                  <a:pt x="742921" y="182350"/>
                  <a:pt x="737072" y="170680"/>
                  <a:pt x="732684" y="166303"/>
                </a:cubicBezTo>
                <a:cubicBezTo>
                  <a:pt x="704898" y="135668"/>
                  <a:pt x="658100" y="157550"/>
                  <a:pt x="634701" y="182350"/>
                </a:cubicBezTo>
                <a:cubicBezTo>
                  <a:pt x="621539" y="233408"/>
                  <a:pt x="643475" y="277172"/>
                  <a:pt x="661025" y="320936"/>
                </a:cubicBezTo>
                <a:cubicBezTo>
                  <a:pt x="666874" y="338442"/>
                  <a:pt x="677112" y="357406"/>
                  <a:pt x="687349" y="373453"/>
                </a:cubicBezTo>
                <a:cubicBezTo>
                  <a:pt x="697586" y="389500"/>
                  <a:pt x="704898" y="415758"/>
                  <a:pt x="722447" y="412840"/>
                </a:cubicBezTo>
                <a:cubicBezTo>
                  <a:pt x="728297" y="399711"/>
                  <a:pt x="713673" y="385123"/>
                  <a:pt x="706360" y="370535"/>
                </a:cubicBezTo>
                <a:close/>
                <a:moveTo>
                  <a:pt x="732684" y="121080"/>
                </a:moveTo>
                <a:cubicBezTo>
                  <a:pt x="725372" y="106492"/>
                  <a:pt x="709285" y="84610"/>
                  <a:pt x="699048" y="77316"/>
                </a:cubicBezTo>
                <a:cubicBezTo>
                  <a:pt x="684424" y="68564"/>
                  <a:pt x="655175" y="59811"/>
                  <a:pt x="640550" y="64187"/>
                </a:cubicBezTo>
                <a:cubicBezTo>
                  <a:pt x="631776" y="67105"/>
                  <a:pt x="625926" y="77316"/>
                  <a:pt x="618614" y="81693"/>
                </a:cubicBezTo>
                <a:cubicBezTo>
                  <a:pt x="609839" y="86069"/>
                  <a:pt x="598140" y="87528"/>
                  <a:pt x="595215" y="99198"/>
                </a:cubicBezTo>
                <a:cubicBezTo>
                  <a:pt x="592290" y="109410"/>
                  <a:pt x="595215" y="128374"/>
                  <a:pt x="596677" y="137127"/>
                </a:cubicBezTo>
                <a:cubicBezTo>
                  <a:pt x="601064" y="161927"/>
                  <a:pt x="612764" y="188185"/>
                  <a:pt x="620076" y="208608"/>
                </a:cubicBezTo>
                <a:cubicBezTo>
                  <a:pt x="617151" y="164844"/>
                  <a:pt x="659562" y="140045"/>
                  <a:pt x="694661" y="138586"/>
                </a:cubicBezTo>
                <a:cubicBezTo>
                  <a:pt x="719522" y="138586"/>
                  <a:pt x="734147" y="156092"/>
                  <a:pt x="750234" y="166303"/>
                </a:cubicBezTo>
                <a:cubicBezTo>
                  <a:pt x="742921" y="147339"/>
                  <a:pt x="744384" y="138586"/>
                  <a:pt x="732684" y="121080"/>
                </a:cubicBezTo>
                <a:close/>
                <a:moveTo>
                  <a:pt x="1058809" y="121080"/>
                </a:moveTo>
                <a:cubicBezTo>
                  <a:pt x="1041260" y="129833"/>
                  <a:pt x="1016398" y="125457"/>
                  <a:pt x="992999" y="128374"/>
                </a:cubicBezTo>
                <a:cubicBezTo>
                  <a:pt x="971063" y="131292"/>
                  <a:pt x="949126" y="141504"/>
                  <a:pt x="931577" y="142962"/>
                </a:cubicBezTo>
                <a:cubicBezTo>
                  <a:pt x="921340" y="144421"/>
                  <a:pt x="912565" y="141504"/>
                  <a:pt x="902328" y="142962"/>
                </a:cubicBezTo>
                <a:cubicBezTo>
                  <a:pt x="852605" y="151715"/>
                  <a:pt x="810194" y="172138"/>
                  <a:pt x="760471" y="185268"/>
                </a:cubicBezTo>
                <a:cubicBezTo>
                  <a:pt x="785332" y="218820"/>
                  <a:pt x="805807" y="280090"/>
                  <a:pt x="827743" y="328230"/>
                </a:cubicBezTo>
                <a:cubicBezTo>
                  <a:pt x="845293" y="401170"/>
                  <a:pt x="890628" y="487239"/>
                  <a:pt x="862842" y="555803"/>
                </a:cubicBezTo>
                <a:cubicBezTo>
                  <a:pt x="840905" y="573308"/>
                  <a:pt x="807269" y="573308"/>
                  <a:pt x="776558" y="584979"/>
                </a:cubicBezTo>
                <a:cubicBezTo>
                  <a:pt x="772170" y="582061"/>
                  <a:pt x="764858" y="580602"/>
                  <a:pt x="760471" y="577685"/>
                </a:cubicBezTo>
                <a:cubicBezTo>
                  <a:pt x="720985" y="576226"/>
                  <a:pt x="700511" y="542674"/>
                  <a:pt x="685886" y="514956"/>
                </a:cubicBezTo>
                <a:cubicBezTo>
                  <a:pt x="640550" y="433264"/>
                  <a:pt x="603989" y="319477"/>
                  <a:pt x="580590" y="231949"/>
                </a:cubicBezTo>
                <a:cubicBezTo>
                  <a:pt x="561578" y="234867"/>
                  <a:pt x="544029" y="242161"/>
                  <a:pt x="529405" y="246537"/>
                </a:cubicBezTo>
                <a:cubicBezTo>
                  <a:pt x="503081" y="253831"/>
                  <a:pt x="486994" y="259666"/>
                  <a:pt x="467982" y="264043"/>
                </a:cubicBezTo>
                <a:cubicBezTo>
                  <a:pt x="450433" y="268419"/>
                  <a:pt x="434346" y="275713"/>
                  <a:pt x="418259" y="281548"/>
                </a:cubicBezTo>
                <a:cubicBezTo>
                  <a:pt x="386085" y="291760"/>
                  <a:pt x="352449" y="296136"/>
                  <a:pt x="320275" y="306348"/>
                </a:cubicBezTo>
                <a:cubicBezTo>
                  <a:pt x="299801" y="312183"/>
                  <a:pt x="280789" y="323854"/>
                  <a:pt x="261777" y="331148"/>
                </a:cubicBezTo>
                <a:cubicBezTo>
                  <a:pt x="209129" y="351571"/>
                  <a:pt x="156481" y="366159"/>
                  <a:pt x="105296" y="393876"/>
                </a:cubicBezTo>
                <a:cubicBezTo>
                  <a:pt x="76047" y="395335"/>
                  <a:pt x="54110" y="421593"/>
                  <a:pt x="23399" y="427428"/>
                </a:cubicBezTo>
                <a:cubicBezTo>
                  <a:pt x="21937" y="510580"/>
                  <a:pt x="29249" y="595190"/>
                  <a:pt x="45336" y="688554"/>
                </a:cubicBezTo>
                <a:cubicBezTo>
                  <a:pt x="51186" y="723565"/>
                  <a:pt x="67272" y="757117"/>
                  <a:pt x="71660" y="795046"/>
                </a:cubicBezTo>
                <a:cubicBezTo>
                  <a:pt x="78972" y="850481"/>
                  <a:pt x="89209" y="904456"/>
                  <a:pt x="105296" y="958432"/>
                </a:cubicBezTo>
                <a:cubicBezTo>
                  <a:pt x="121383" y="1013866"/>
                  <a:pt x="131620" y="1070759"/>
                  <a:pt x="149169" y="1121817"/>
                </a:cubicBezTo>
                <a:cubicBezTo>
                  <a:pt x="162331" y="1164123"/>
                  <a:pt x="179881" y="1206428"/>
                  <a:pt x="195967" y="1244357"/>
                </a:cubicBezTo>
                <a:cubicBezTo>
                  <a:pt x="210592" y="1279368"/>
                  <a:pt x="223754" y="1310003"/>
                  <a:pt x="235453" y="1342096"/>
                </a:cubicBezTo>
                <a:cubicBezTo>
                  <a:pt x="257390" y="1400448"/>
                  <a:pt x="280789" y="1458800"/>
                  <a:pt x="310038" y="1506941"/>
                </a:cubicBezTo>
                <a:cubicBezTo>
                  <a:pt x="391935" y="1435459"/>
                  <a:pt x="501618" y="1398989"/>
                  <a:pt x="598140" y="1356684"/>
                </a:cubicBezTo>
                <a:cubicBezTo>
                  <a:pt x="701973" y="1311461"/>
                  <a:pt x="824818" y="1296873"/>
                  <a:pt x="938889" y="1269156"/>
                </a:cubicBezTo>
                <a:cubicBezTo>
                  <a:pt x="991537" y="1256027"/>
                  <a:pt x="1031023" y="1242898"/>
                  <a:pt x="1074896" y="1229769"/>
                </a:cubicBezTo>
                <a:cubicBezTo>
                  <a:pt x="1121694" y="1215181"/>
                  <a:pt x="1169955" y="1204969"/>
                  <a:pt x="1213828" y="1187463"/>
                </a:cubicBezTo>
                <a:cubicBezTo>
                  <a:pt x="1257702" y="1171417"/>
                  <a:pt x="1297188" y="1149535"/>
                  <a:pt x="1339599" y="1137864"/>
                </a:cubicBezTo>
                <a:cubicBezTo>
                  <a:pt x="1355685" y="1120359"/>
                  <a:pt x="1390784" y="1114523"/>
                  <a:pt x="1411258" y="1104312"/>
                </a:cubicBezTo>
                <a:cubicBezTo>
                  <a:pt x="1403946" y="1072218"/>
                  <a:pt x="1380547" y="1051795"/>
                  <a:pt x="1364460" y="1024078"/>
                </a:cubicBezTo>
                <a:cubicBezTo>
                  <a:pt x="1346911" y="989067"/>
                  <a:pt x="1326437" y="958432"/>
                  <a:pt x="1311812" y="926338"/>
                </a:cubicBezTo>
                <a:cubicBezTo>
                  <a:pt x="1279638" y="851939"/>
                  <a:pt x="1248927" y="780458"/>
                  <a:pt x="1225528" y="704600"/>
                </a:cubicBezTo>
                <a:cubicBezTo>
                  <a:pt x="1213828" y="669589"/>
                  <a:pt x="1199204" y="636037"/>
                  <a:pt x="1190429" y="601026"/>
                </a:cubicBezTo>
                <a:cubicBezTo>
                  <a:pt x="1180192" y="561638"/>
                  <a:pt x="1175805" y="519333"/>
                  <a:pt x="1168493" y="477028"/>
                </a:cubicBezTo>
                <a:cubicBezTo>
                  <a:pt x="1162643" y="439099"/>
                  <a:pt x="1152406" y="399711"/>
                  <a:pt x="1145094" y="358865"/>
                </a:cubicBezTo>
                <a:cubicBezTo>
                  <a:pt x="1129007" y="275713"/>
                  <a:pt x="1140706" y="194020"/>
                  <a:pt x="1114382" y="115245"/>
                </a:cubicBezTo>
                <a:cubicBezTo>
                  <a:pt x="1112920" y="115245"/>
                  <a:pt x="1111457" y="115245"/>
                  <a:pt x="1109995" y="115245"/>
                </a:cubicBezTo>
                <a:cubicBezTo>
                  <a:pt x="1083671" y="118163"/>
                  <a:pt x="1079284" y="125457"/>
                  <a:pt x="1058809" y="121080"/>
                </a:cubicBezTo>
                <a:close/>
                <a:moveTo>
                  <a:pt x="770708" y="528086"/>
                </a:moveTo>
                <a:cubicBezTo>
                  <a:pt x="780945" y="529544"/>
                  <a:pt x="799957" y="520792"/>
                  <a:pt x="798494" y="516415"/>
                </a:cubicBezTo>
                <a:cubicBezTo>
                  <a:pt x="816044" y="506204"/>
                  <a:pt x="818969" y="479945"/>
                  <a:pt x="817506" y="459522"/>
                </a:cubicBezTo>
                <a:cubicBezTo>
                  <a:pt x="779483" y="370535"/>
                  <a:pt x="756083" y="269878"/>
                  <a:pt x="703436" y="199856"/>
                </a:cubicBezTo>
                <a:cubicBezTo>
                  <a:pt x="685886" y="196938"/>
                  <a:pt x="675649" y="194020"/>
                  <a:pt x="669799" y="204232"/>
                </a:cubicBezTo>
                <a:cubicBezTo>
                  <a:pt x="675649" y="204232"/>
                  <a:pt x="669799" y="205691"/>
                  <a:pt x="669799" y="205691"/>
                </a:cubicBezTo>
                <a:cubicBezTo>
                  <a:pt x="662487" y="255290"/>
                  <a:pt x="688811" y="281548"/>
                  <a:pt x="700511" y="319477"/>
                </a:cubicBezTo>
                <a:cubicBezTo>
                  <a:pt x="704898" y="334065"/>
                  <a:pt x="709285" y="338442"/>
                  <a:pt x="713673" y="350112"/>
                </a:cubicBezTo>
                <a:cubicBezTo>
                  <a:pt x="715135" y="354488"/>
                  <a:pt x="715135" y="360324"/>
                  <a:pt x="716597" y="364700"/>
                </a:cubicBezTo>
                <a:cubicBezTo>
                  <a:pt x="728297" y="388041"/>
                  <a:pt x="761933" y="407005"/>
                  <a:pt x="735609" y="430346"/>
                </a:cubicBezTo>
                <a:cubicBezTo>
                  <a:pt x="728297" y="427428"/>
                  <a:pt x="716597" y="433264"/>
                  <a:pt x="707823" y="434722"/>
                </a:cubicBezTo>
                <a:cubicBezTo>
                  <a:pt x="725372" y="459522"/>
                  <a:pt x="738534" y="523709"/>
                  <a:pt x="770708" y="528086"/>
                </a:cubicBezTo>
                <a:close/>
              </a:path>
            </a:pathLst>
          </a:custGeom>
          <a:solidFill>
            <a:srgbClr val="4874CB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4" name="Text 11"/>
          <p:cNvSpPr/>
          <p:nvPr/>
        </p:nvSpPr>
        <p:spPr>
          <a:xfrm rot="420000">
            <a:off x="6276975" y="3377565"/>
            <a:ext cx="1433195" cy="1525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 rot="420000">
            <a:off x="6287135" y="5013325"/>
            <a:ext cx="1433195" cy="1525905"/>
          </a:xfrm>
          <a:custGeom>
            <a:avLst/>
            <a:gdLst/>
            <a:ahLst/>
            <a:cxnLst/>
            <a:rect l="l" t="t" r="r" b="b"/>
            <a:pathLst>
              <a:path w="1433195" h="1525905">
                <a:moveTo>
                  <a:pt x="798494" y="151715"/>
                </a:moveTo>
                <a:cubicBezTo>
                  <a:pt x="836518" y="144421"/>
                  <a:pt x="880391" y="129833"/>
                  <a:pt x="922802" y="119622"/>
                </a:cubicBezTo>
                <a:cubicBezTo>
                  <a:pt x="934502" y="116704"/>
                  <a:pt x="947664" y="118163"/>
                  <a:pt x="959363" y="116704"/>
                </a:cubicBezTo>
                <a:cubicBezTo>
                  <a:pt x="963751" y="116704"/>
                  <a:pt x="968138" y="112328"/>
                  <a:pt x="973988" y="112328"/>
                </a:cubicBezTo>
                <a:cubicBezTo>
                  <a:pt x="985687" y="109410"/>
                  <a:pt x="998849" y="113786"/>
                  <a:pt x="1010549" y="112328"/>
                </a:cubicBezTo>
                <a:cubicBezTo>
                  <a:pt x="1026636" y="109410"/>
                  <a:pt x="1048572" y="100657"/>
                  <a:pt x="1066122" y="97740"/>
                </a:cubicBezTo>
                <a:cubicBezTo>
                  <a:pt x="1088058" y="93363"/>
                  <a:pt x="1109995" y="96281"/>
                  <a:pt x="1131932" y="100657"/>
                </a:cubicBezTo>
                <a:cubicBezTo>
                  <a:pt x="1139244" y="142962"/>
                  <a:pt x="1155331" y="211526"/>
                  <a:pt x="1148018" y="245078"/>
                </a:cubicBezTo>
                <a:cubicBezTo>
                  <a:pt x="1155331" y="294678"/>
                  <a:pt x="1152406" y="342818"/>
                  <a:pt x="1167030" y="379288"/>
                </a:cubicBezTo>
                <a:cubicBezTo>
                  <a:pt x="1174342" y="433264"/>
                  <a:pt x="1184580" y="491616"/>
                  <a:pt x="1193354" y="545591"/>
                </a:cubicBezTo>
                <a:cubicBezTo>
                  <a:pt x="1203591" y="602484"/>
                  <a:pt x="1224066" y="652084"/>
                  <a:pt x="1241615" y="700224"/>
                </a:cubicBezTo>
                <a:cubicBezTo>
                  <a:pt x="1263552" y="761494"/>
                  <a:pt x="1282563" y="821305"/>
                  <a:pt x="1308887" y="876739"/>
                </a:cubicBezTo>
                <a:cubicBezTo>
                  <a:pt x="1343986" y="948220"/>
                  <a:pt x="1392247" y="1013866"/>
                  <a:pt x="1422958" y="1089724"/>
                </a:cubicBezTo>
                <a:cubicBezTo>
                  <a:pt x="1431733" y="1097018"/>
                  <a:pt x="1437582" y="1107229"/>
                  <a:pt x="1433195" y="1115982"/>
                </a:cubicBezTo>
                <a:cubicBezTo>
                  <a:pt x="1430270" y="1123276"/>
                  <a:pt x="1420033" y="1123276"/>
                  <a:pt x="1411258" y="1127653"/>
                </a:cubicBezTo>
                <a:cubicBezTo>
                  <a:pt x="1398096" y="1133488"/>
                  <a:pt x="1382009" y="1145158"/>
                  <a:pt x="1362998" y="1150993"/>
                </a:cubicBezTo>
                <a:cubicBezTo>
                  <a:pt x="1327899" y="1162664"/>
                  <a:pt x="1291338" y="1178711"/>
                  <a:pt x="1265014" y="1193299"/>
                </a:cubicBezTo>
                <a:cubicBezTo>
                  <a:pt x="1251852" y="1200593"/>
                  <a:pt x="1226990" y="1203510"/>
                  <a:pt x="1215291" y="1215181"/>
                </a:cubicBezTo>
                <a:cubicBezTo>
                  <a:pt x="1153868" y="1222475"/>
                  <a:pt x="1066122" y="1254568"/>
                  <a:pt x="995924" y="1270615"/>
                </a:cubicBezTo>
                <a:cubicBezTo>
                  <a:pt x="990075" y="1270615"/>
                  <a:pt x="991537" y="1276450"/>
                  <a:pt x="988612" y="1277909"/>
                </a:cubicBezTo>
                <a:cubicBezTo>
                  <a:pt x="968138" y="1274991"/>
                  <a:pt x="947664" y="1283744"/>
                  <a:pt x="925727" y="1286662"/>
                </a:cubicBezTo>
                <a:cubicBezTo>
                  <a:pt x="827743" y="1304167"/>
                  <a:pt x="725372" y="1315838"/>
                  <a:pt x="633238" y="1356684"/>
                </a:cubicBezTo>
                <a:cubicBezTo>
                  <a:pt x="570353" y="1384401"/>
                  <a:pt x="504543" y="1404825"/>
                  <a:pt x="448970" y="1432542"/>
                </a:cubicBezTo>
                <a:cubicBezTo>
                  <a:pt x="393397" y="1460259"/>
                  <a:pt x="348062" y="1498188"/>
                  <a:pt x="301263" y="1525905"/>
                </a:cubicBezTo>
                <a:cubicBezTo>
                  <a:pt x="291026" y="1512776"/>
                  <a:pt x="286639" y="1495270"/>
                  <a:pt x="279327" y="1479223"/>
                </a:cubicBezTo>
                <a:cubicBezTo>
                  <a:pt x="270552" y="1460259"/>
                  <a:pt x="258853" y="1438377"/>
                  <a:pt x="248615" y="1416495"/>
                </a:cubicBezTo>
                <a:cubicBezTo>
                  <a:pt x="244228" y="1407742"/>
                  <a:pt x="242766" y="1396072"/>
                  <a:pt x="239841" y="1387319"/>
                </a:cubicBezTo>
                <a:cubicBezTo>
                  <a:pt x="214979" y="1327508"/>
                  <a:pt x="190118" y="1263321"/>
                  <a:pt x="163794" y="1197675"/>
                </a:cubicBezTo>
                <a:cubicBezTo>
                  <a:pt x="159406" y="1188922"/>
                  <a:pt x="153557" y="1180169"/>
                  <a:pt x="150632" y="1172875"/>
                </a:cubicBezTo>
                <a:cubicBezTo>
                  <a:pt x="149169" y="1167040"/>
                  <a:pt x="150632" y="1158287"/>
                  <a:pt x="149169" y="1152452"/>
                </a:cubicBezTo>
                <a:cubicBezTo>
                  <a:pt x="136007" y="1111606"/>
                  <a:pt x="119920" y="1064924"/>
                  <a:pt x="106758" y="1019701"/>
                </a:cubicBezTo>
                <a:cubicBezTo>
                  <a:pt x="99446" y="996361"/>
                  <a:pt x="92134" y="971561"/>
                  <a:pt x="84822" y="948220"/>
                </a:cubicBezTo>
                <a:cubicBezTo>
                  <a:pt x="80434" y="935091"/>
                  <a:pt x="74585" y="921962"/>
                  <a:pt x="71660" y="908833"/>
                </a:cubicBezTo>
                <a:cubicBezTo>
                  <a:pt x="68735" y="894245"/>
                  <a:pt x="70197" y="879657"/>
                  <a:pt x="67272" y="863610"/>
                </a:cubicBezTo>
                <a:cubicBezTo>
                  <a:pt x="58498" y="815469"/>
                  <a:pt x="42411" y="767329"/>
                  <a:pt x="33636" y="716271"/>
                </a:cubicBezTo>
                <a:cubicBezTo>
                  <a:pt x="29249" y="690012"/>
                  <a:pt x="26324" y="663754"/>
                  <a:pt x="23399" y="634578"/>
                </a:cubicBezTo>
                <a:cubicBezTo>
                  <a:pt x="16087" y="589355"/>
                  <a:pt x="11700" y="545591"/>
                  <a:pt x="10237" y="500368"/>
                </a:cubicBezTo>
                <a:cubicBezTo>
                  <a:pt x="8775" y="472651"/>
                  <a:pt x="0" y="444934"/>
                  <a:pt x="5850" y="420134"/>
                </a:cubicBezTo>
                <a:cubicBezTo>
                  <a:pt x="61423" y="396794"/>
                  <a:pt x="121383" y="360324"/>
                  <a:pt x="191580" y="341359"/>
                </a:cubicBezTo>
                <a:cubicBezTo>
                  <a:pt x="204742" y="332606"/>
                  <a:pt x="225216" y="323854"/>
                  <a:pt x="239841" y="322395"/>
                </a:cubicBezTo>
                <a:cubicBezTo>
                  <a:pt x="283714" y="299054"/>
                  <a:pt x="337825" y="285925"/>
                  <a:pt x="390473" y="271337"/>
                </a:cubicBezTo>
                <a:cubicBezTo>
                  <a:pt x="438733" y="259666"/>
                  <a:pt x="488456" y="234867"/>
                  <a:pt x="530867" y="231949"/>
                </a:cubicBezTo>
                <a:cubicBezTo>
                  <a:pt x="542567" y="224655"/>
                  <a:pt x="558654" y="220279"/>
                  <a:pt x="574740" y="217361"/>
                </a:cubicBezTo>
                <a:cubicBezTo>
                  <a:pt x="567428" y="188185"/>
                  <a:pt x="542567" y="147339"/>
                  <a:pt x="539642" y="115245"/>
                </a:cubicBezTo>
                <a:cubicBezTo>
                  <a:pt x="536717" y="78775"/>
                  <a:pt x="558654" y="53976"/>
                  <a:pt x="576203" y="24800"/>
                </a:cubicBezTo>
                <a:cubicBezTo>
                  <a:pt x="596677" y="23341"/>
                  <a:pt x="617151" y="5835"/>
                  <a:pt x="642013" y="2918"/>
                </a:cubicBezTo>
                <a:cubicBezTo>
                  <a:pt x="672724" y="0"/>
                  <a:pt x="693198" y="10212"/>
                  <a:pt x="720985" y="20423"/>
                </a:cubicBezTo>
                <a:cubicBezTo>
                  <a:pt x="729759" y="37929"/>
                  <a:pt x="747309" y="48140"/>
                  <a:pt x="759008" y="64187"/>
                </a:cubicBezTo>
                <a:cubicBezTo>
                  <a:pt x="775095" y="90446"/>
                  <a:pt x="779483" y="125457"/>
                  <a:pt x="798494" y="151715"/>
                </a:cubicBezTo>
                <a:close/>
                <a:moveTo>
                  <a:pt x="706360" y="370535"/>
                </a:moveTo>
                <a:cubicBezTo>
                  <a:pt x="696123" y="351571"/>
                  <a:pt x="685886" y="326771"/>
                  <a:pt x="677112" y="304889"/>
                </a:cubicBezTo>
                <a:cubicBezTo>
                  <a:pt x="662487" y="271337"/>
                  <a:pt x="650788" y="236326"/>
                  <a:pt x="653712" y="199856"/>
                </a:cubicBezTo>
                <a:cubicBezTo>
                  <a:pt x="665412" y="180891"/>
                  <a:pt x="685886" y="176515"/>
                  <a:pt x="713673" y="182350"/>
                </a:cubicBezTo>
                <a:cubicBezTo>
                  <a:pt x="744384" y="224655"/>
                  <a:pt x="779483" y="307807"/>
                  <a:pt x="799957" y="367618"/>
                </a:cubicBezTo>
                <a:cubicBezTo>
                  <a:pt x="816044" y="411382"/>
                  <a:pt x="852605" y="487239"/>
                  <a:pt x="821893" y="520792"/>
                </a:cubicBezTo>
                <a:cubicBezTo>
                  <a:pt x="818969" y="523709"/>
                  <a:pt x="799957" y="541215"/>
                  <a:pt x="789720" y="542674"/>
                </a:cubicBezTo>
                <a:cubicBezTo>
                  <a:pt x="778020" y="544132"/>
                  <a:pt x="751696" y="539756"/>
                  <a:pt x="744384" y="533921"/>
                </a:cubicBezTo>
                <a:cubicBezTo>
                  <a:pt x="735609" y="528086"/>
                  <a:pt x="735609" y="514956"/>
                  <a:pt x="728297" y="509121"/>
                </a:cubicBezTo>
                <a:cubicBezTo>
                  <a:pt x="668337" y="377829"/>
                  <a:pt x="602527" y="262584"/>
                  <a:pt x="580590" y="93363"/>
                </a:cubicBezTo>
                <a:cubicBezTo>
                  <a:pt x="592290" y="71481"/>
                  <a:pt x="614226" y="59811"/>
                  <a:pt x="636163" y="48140"/>
                </a:cubicBezTo>
                <a:cubicBezTo>
                  <a:pt x="663950" y="45223"/>
                  <a:pt x="687349" y="56893"/>
                  <a:pt x="709285" y="64187"/>
                </a:cubicBezTo>
                <a:cubicBezTo>
                  <a:pt x="722447" y="84610"/>
                  <a:pt x="739997" y="100657"/>
                  <a:pt x="751696" y="122539"/>
                </a:cubicBezTo>
                <a:cubicBezTo>
                  <a:pt x="759008" y="137127"/>
                  <a:pt x="760471" y="156092"/>
                  <a:pt x="773633" y="166303"/>
                </a:cubicBezTo>
                <a:cubicBezTo>
                  <a:pt x="775095" y="160468"/>
                  <a:pt x="778020" y="166303"/>
                  <a:pt x="780945" y="163386"/>
                </a:cubicBezTo>
                <a:cubicBezTo>
                  <a:pt x="773633" y="121080"/>
                  <a:pt x="753159" y="93363"/>
                  <a:pt x="732684" y="56893"/>
                </a:cubicBezTo>
                <a:cubicBezTo>
                  <a:pt x="723910" y="52517"/>
                  <a:pt x="715135" y="45223"/>
                  <a:pt x="709285" y="35011"/>
                </a:cubicBezTo>
                <a:cubicBezTo>
                  <a:pt x="694661" y="29176"/>
                  <a:pt x="672724" y="17506"/>
                  <a:pt x="647863" y="20423"/>
                </a:cubicBezTo>
                <a:cubicBezTo>
                  <a:pt x="628851" y="23341"/>
                  <a:pt x="606914" y="33552"/>
                  <a:pt x="584978" y="40846"/>
                </a:cubicBezTo>
                <a:cubicBezTo>
                  <a:pt x="565966" y="58352"/>
                  <a:pt x="551341" y="86069"/>
                  <a:pt x="558654" y="119622"/>
                </a:cubicBezTo>
                <a:cubicBezTo>
                  <a:pt x="571816" y="148798"/>
                  <a:pt x="577665" y="185268"/>
                  <a:pt x="590827" y="215902"/>
                </a:cubicBezTo>
                <a:cubicBezTo>
                  <a:pt x="595215" y="247996"/>
                  <a:pt x="608377" y="266960"/>
                  <a:pt x="609839" y="293219"/>
                </a:cubicBezTo>
                <a:cubicBezTo>
                  <a:pt x="631776" y="344277"/>
                  <a:pt x="643475" y="399711"/>
                  <a:pt x="665412" y="447852"/>
                </a:cubicBezTo>
                <a:cubicBezTo>
                  <a:pt x="682961" y="487239"/>
                  <a:pt x="709285" y="532462"/>
                  <a:pt x="738534" y="557262"/>
                </a:cubicBezTo>
                <a:cubicBezTo>
                  <a:pt x="751696" y="557262"/>
                  <a:pt x="760471" y="564556"/>
                  <a:pt x="775095" y="566014"/>
                </a:cubicBezTo>
                <a:cubicBezTo>
                  <a:pt x="786795" y="560179"/>
                  <a:pt x="810194" y="561638"/>
                  <a:pt x="820431" y="558720"/>
                </a:cubicBezTo>
                <a:cubicBezTo>
                  <a:pt x="821893" y="551426"/>
                  <a:pt x="832131" y="548509"/>
                  <a:pt x="840905" y="544132"/>
                </a:cubicBezTo>
                <a:cubicBezTo>
                  <a:pt x="865767" y="512039"/>
                  <a:pt x="852605" y="468275"/>
                  <a:pt x="842368" y="427428"/>
                </a:cubicBezTo>
                <a:cubicBezTo>
                  <a:pt x="839443" y="415758"/>
                  <a:pt x="840905" y="405546"/>
                  <a:pt x="836518" y="395335"/>
                </a:cubicBezTo>
                <a:cubicBezTo>
                  <a:pt x="821893" y="350112"/>
                  <a:pt x="798494" y="299054"/>
                  <a:pt x="783870" y="264043"/>
                </a:cubicBezTo>
                <a:cubicBezTo>
                  <a:pt x="773633" y="237784"/>
                  <a:pt x="760471" y="212985"/>
                  <a:pt x="747309" y="192562"/>
                </a:cubicBezTo>
                <a:cubicBezTo>
                  <a:pt x="742921" y="182350"/>
                  <a:pt x="737072" y="170680"/>
                  <a:pt x="732684" y="166303"/>
                </a:cubicBezTo>
                <a:cubicBezTo>
                  <a:pt x="704898" y="135668"/>
                  <a:pt x="658100" y="157550"/>
                  <a:pt x="634701" y="182350"/>
                </a:cubicBezTo>
                <a:cubicBezTo>
                  <a:pt x="621539" y="233408"/>
                  <a:pt x="643475" y="277172"/>
                  <a:pt x="661025" y="320936"/>
                </a:cubicBezTo>
                <a:cubicBezTo>
                  <a:pt x="666874" y="338442"/>
                  <a:pt x="677112" y="357406"/>
                  <a:pt x="687349" y="373453"/>
                </a:cubicBezTo>
                <a:cubicBezTo>
                  <a:pt x="697586" y="389500"/>
                  <a:pt x="704898" y="415758"/>
                  <a:pt x="722447" y="412840"/>
                </a:cubicBezTo>
                <a:cubicBezTo>
                  <a:pt x="728297" y="399711"/>
                  <a:pt x="713673" y="385123"/>
                  <a:pt x="706360" y="370535"/>
                </a:cubicBezTo>
                <a:close/>
                <a:moveTo>
                  <a:pt x="732684" y="121080"/>
                </a:moveTo>
                <a:cubicBezTo>
                  <a:pt x="725372" y="106492"/>
                  <a:pt x="709285" y="84610"/>
                  <a:pt x="699048" y="77316"/>
                </a:cubicBezTo>
                <a:cubicBezTo>
                  <a:pt x="684424" y="68564"/>
                  <a:pt x="655175" y="59811"/>
                  <a:pt x="640550" y="64187"/>
                </a:cubicBezTo>
                <a:cubicBezTo>
                  <a:pt x="631776" y="67105"/>
                  <a:pt x="625926" y="77316"/>
                  <a:pt x="618614" y="81693"/>
                </a:cubicBezTo>
                <a:cubicBezTo>
                  <a:pt x="609839" y="86069"/>
                  <a:pt x="598140" y="87528"/>
                  <a:pt x="595215" y="99198"/>
                </a:cubicBezTo>
                <a:cubicBezTo>
                  <a:pt x="592290" y="109410"/>
                  <a:pt x="595215" y="128374"/>
                  <a:pt x="596677" y="137127"/>
                </a:cubicBezTo>
                <a:cubicBezTo>
                  <a:pt x="601064" y="161927"/>
                  <a:pt x="612764" y="188185"/>
                  <a:pt x="620076" y="208608"/>
                </a:cubicBezTo>
                <a:cubicBezTo>
                  <a:pt x="617151" y="164844"/>
                  <a:pt x="659562" y="140045"/>
                  <a:pt x="694661" y="138586"/>
                </a:cubicBezTo>
                <a:cubicBezTo>
                  <a:pt x="719522" y="138586"/>
                  <a:pt x="734147" y="156092"/>
                  <a:pt x="750234" y="166303"/>
                </a:cubicBezTo>
                <a:cubicBezTo>
                  <a:pt x="742921" y="147339"/>
                  <a:pt x="744384" y="138586"/>
                  <a:pt x="732684" y="121080"/>
                </a:cubicBezTo>
                <a:close/>
                <a:moveTo>
                  <a:pt x="1058809" y="121080"/>
                </a:moveTo>
                <a:cubicBezTo>
                  <a:pt x="1041260" y="129833"/>
                  <a:pt x="1016398" y="125457"/>
                  <a:pt x="992999" y="128374"/>
                </a:cubicBezTo>
                <a:cubicBezTo>
                  <a:pt x="971063" y="131292"/>
                  <a:pt x="949126" y="141504"/>
                  <a:pt x="931577" y="142962"/>
                </a:cubicBezTo>
                <a:cubicBezTo>
                  <a:pt x="921340" y="144421"/>
                  <a:pt x="912565" y="141504"/>
                  <a:pt x="902328" y="142962"/>
                </a:cubicBezTo>
                <a:cubicBezTo>
                  <a:pt x="852605" y="151715"/>
                  <a:pt x="810194" y="172138"/>
                  <a:pt x="760471" y="185268"/>
                </a:cubicBezTo>
                <a:cubicBezTo>
                  <a:pt x="785332" y="218820"/>
                  <a:pt x="805807" y="280090"/>
                  <a:pt x="827743" y="328230"/>
                </a:cubicBezTo>
                <a:cubicBezTo>
                  <a:pt x="845293" y="401170"/>
                  <a:pt x="890628" y="487239"/>
                  <a:pt x="862842" y="555803"/>
                </a:cubicBezTo>
                <a:cubicBezTo>
                  <a:pt x="840905" y="573308"/>
                  <a:pt x="807269" y="573308"/>
                  <a:pt x="776558" y="584979"/>
                </a:cubicBezTo>
                <a:cubicBezTo>
                  <a:pt x="772170" y="582061"/>
                  <a:pt x="764858" y="580602"/>
                  <a:pt x="760471" y="577685"/>
                </a:cubicBezTo>
                <a:cubicBezTo>
                  <a:pt x="720985" y="576226"/>
                  <a:pt x="700511" y="542674"/>
                  <a:pt x="685886" y="514956"/>
                </a:cubicBezTo>
                <a:cubicBezTo>
                  <a:pt x="640550" y="433264"/>
                  <a:pt x="603989" y="319477"/>
                  <a:pt x="580590" y="231949"/>
                </a:cubicBezTo>
                <a:cubicBezTo>
                  <a:pt x="561578" y="234867"/>
                  <a:pt x="544029" y="242161"/>
                  <a:pt x="529405" y="246537"/>
                </a:cubicBezTo>
                <a:cubicBezTo>
                  <a:pt x="503081" y="253831"/>
                  <a:pt x="486994" y="259666"/>
                  <a:pt x="467982" y="264043"/>
                </a:cubicBezTo>
                <a:cubicBezTo>
                  <a:pt x="450433" y="268419"/>
                  <a:pt x="434346" y="275713"/>
                  <a:pt x="418259" y="281548"/>
                </a:cubicBezTo>
                <a:cubicBezTo>
                  <a:pt x="386085" y="291760"/>
                  <a:pt x="352449" y="296136"/>
                  <a:pt x="320275" y="306348"/>
                </a:cubicBezTo>
                <a:cubicBezTo>
                  <a:pt x="299801" y="312183"/>
                  <a:pt x="280789" y="323854"/>
                  <a:pt x="261777" y="331148"/>
                </a:cubicBezTo>
                <a:cubicBezTo>
                  <a:pt x="209129" y="351571"/>
                  <a:pt x="156481" y="366159"/>
                  <a:pt x="105296" y="393876"/>
                </a:cubicBezTo>
                <a:cubicBezTo>
                  <a:pt x="76047" y="395335"/>
                  <a:pt x="54110" y="421593"/>
                  <a:pt x="23399" y="427428"/>
                </a:cubicBezTo>
                <a:cubicBezTo>
                  <a:pt x="21937" y="510580"/>
                  <a:pt x="29249" y="595190"/>
                  <a:pt x="45336" y="688554"/>
                </a:cubicBezTo>
                <a:cubicBezTo>
                  <a:pt x="51186" y="723565"/>
                  <a:pt x="67272" y="757117"/>
                  <a:pt x="71660" y="795046"/>
                </a:cubicBezTo>
                <a:cubicBezTo>
                  <a:pt x="78972" y="850481"/>
                  <a:pt x="89209" y="904456"/>
                  <a:pt x="105296" y="958432"/>
                </a:cubicBezTo>
                <a:cubicBezTo>
                  <a:pt x="121383" y="1013866"/>
                  <a:pt x="131620" y="1070759"/>
                  <a:pt x="149169" y="1121817"/>
                </a:cubicBezTo>
                <a:cubicBezTo>
                  <a:pt x="162331" y="1164123"/>
                  <a:pt x="179881" y="1206428"/>
                  <a:pt x="195967" y="1244357"/>
                </a:cubicBezTo>
                <a:cubicBezTo>
                  <a:pt x="210592" y="1279368"/>
                  <a:pt x="223754" y="1310003"/>
                  <a:pt x="235453" y="1342096"/>
                </a:cubicBezTo>
                <a:cubicBezTo>
                  <a:pt x="257390" y="1400448"/>
                  <a:pt x="280789" y="1458800"/>
                  <a:pt x="310038" y="1506941"/>
                </a:cubicBezTo>
                <a:cubicBezTo>
                  <a:pt x="391935" y="1435459"/>
                  <a:pt x="501618" y="1398989"/>
                  <a:pt x="598140" y="1356684"/>
                </a:cubicBezTo>
                <a:cubicBezTo>
                  <a:pt x="701973" y="1311461"/>
                  <a:pt x="824818" y="1296873"/>
                  <a:pt x="938889" y="1269156"/>
                </a:cubicBezTo>
                <a:cubicBezTo>
                  <a:pt x="991537" y="1256027"/>
                  <a:pt x="1031023" y="1242898"/>
                  <a:pt x="1074896" y="1229769"/>
                </a:cubicBezTo>
                <a:cubicBezTo>
                  <a:pt x="1121694" y="1215181"/>
                  <a:pt x="1169955" y="1204969"/>
                  <a:pt x="1213828" y="1187463"/>
                </a:cubicBezTo>
                <a:cubicBezTo>
                  <a:pt x="1257702" y="1171417"/>
                  <a:pt x="1297188" y="1149535"/>
                  <a:pt x="1339599" y="1137864"/>
                </a:cubicBezTo>
                <a:cubicBezTo>
                  <a:pt x="1355685" y="1120359"/>
                  <a:pt x="1390784" y="1114523"/>
                  <a:pt x="1411258" y="1104312"/>
                </a:cubicBezTo>
                <a:cubicBezTo>
                  <a:pt x="1403946" y="1072218"/>
                  <a:pt x="1380547" y="1051795"/>
                  <a:pt x="1364460" y="1024078"/>
                </a:cubicBezTo>
                <a:cubicBezTo>
                  <a:pt x="1346911" y="989067"/>
                  <a:pt x="1326437" y="958432"/>
                  <a:pt x="1311812" y="926338"/>
                </a:cubicBezTo>
                <a:cubicBezTo>
                  <a:pt x="1279638" y="851939"/>
                  <a:pt x="1248927" y="780458"/>
                  <a:pt x="1225528" y="704600"/>
                </a:cubicBezTo>
                <a:cubicBezTo>
                  <a:pt x="1213828" y="669589"/>
                  <a:pt x="1199204" y="636037"/>
                  <a:pt x="1190429" y="601026"/>
                </a:cubicBezTo>
                <a:cubicBezTo>
                  <a:pt x="1180192" y="561638"/>
                  <a:pt x="1175805" y="519333"/>
                  <a:pt x="1168493" y="477028"/>
                </a:cubicBezTo>
                <a:cubicBezTo>
                  <a:pt x="1162643" y="439099"/>
                  <a:pt x="1152406" y="399711"/>
                  <a:pt x="1145094" y="358865"/>
                </a:cubicBezTo>
                <a:cubicBezTo>
                  <a:pt x="1129007" y="275713"/>
                  <a:pt x="1140706" y="194020"/>
                  <a:pt x="1114382" y="115245"/>
                </a:cubicBezTo>
                <a:cubicBezTo>
                  <a:pt x="1112920" y="115245"/>
                  <a:pt x="1111457" y="115245"/>
                  <a:pt x="1109995" y="115245"/>
                </a:cubicBezTo>
                <a:cubicBezTo>
                  <a:pt x="1083671" y="118163"/>
                  <a:pt x="1079284" y="125457"/>
                  <a:pt x="1058809" y="121080"/>
                </a:cubicBezTo>
                <a:close/>
                <a:moveTo>
                  <a:pt x="770708" y="528086"/>
                </a:moveTo>
                <a:cubicBezTo>
                  <a:pt x="780945" y="529544"/>
                  <a:pt x="799957" y="520792"/>
                  <a:pt x="798494" y="516415"/>
                </a:cubicBezTo>
                <a:cubicBezTo>
                  <a:pt x="816044" y="506204"/>
                  <a:pt x="818969" y="479945"/>
                  <a:pt x="817506" y="459522"/>
                </a:cubicBezTo>
                <a:cubicBezTo>
                  <a:pt x="779483" y="370535"/>
                  <a:pt x="756083" y="269878"/>
                  <a:pt x="703436" y="199856"/>
                </a:cubicBezTo>
                <a:cubicBezTo>
                  <a:pt x="685886" y="196938"/>
                  <a:pt x="675649" y="194020"/>
                  <a:pt x="669799" y="204232"/>
                </a:cubicBezTo>
                <a:cubicBezTo>
                  <a:pt x="675649" y="204232"/>
                  <a:pt x="669799" y="205691"/>
                  <a:pt x="669799" y="205691"/>
                </a:cubicBezTo>
                <a:cubicBezTo>
                  <a:pt x="662487" y="255290"/>
                  <a:pt x="688811" y="281548"/>
                  <a:pt x="700511" y="319477"/>
                </a:cubicBezTo>
                <a:cubicBezTo>
                  <a:pt x="704898" y="334065"/>
                  <a:pt x="709285" y="338442"/>
                  <a:pt x="713673" y="350112"/>
                </a:cubicBezTo>
                <a:cubicBezTo>
                  <a:pt x="715135" y="354488"/>
                  <a:pt x="715135" y="360324"/>
                  <a:pt x="716597" y="364700"/>
                </a:cubicBezTo>
                <a:cubicBezTo>
                  <a:pt x="728297" y="388041"/>
                  <a:pt x="761933" y="407005"/>
                  <a:pt x="735609" y="430346"/>
                </a:cubicBezTo>
                <a:cubicBezTo>
                  <a:pt x="728297" y="427428"/>
                  <a:pt x="716597" y="433264"/>
                  <a:pt x="707823" y="434722"/>
                </a:cubicBezTo>
                <a:cubicBezTo>
                  <a:pt x="725372" y="459522"/>
                  <a:pt x="738534" y="523709"/>
                  <a:pt x="770708" y="528086"/>
                </a:cubicBezTo>
                <a:close/>
              </a:path>
            </a:pathLst>
          </a:custGeom>
          <a:solidFill>
            <a:srgbClr val="4874CB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6" name="Text 13"/>
          <p:cNvSpPr/>
          <p:nvPr/>
        </p:nvSpPr>
        <p:spPr>
          <a:xfrm rot="420000">
            <a:off x="6287135" y="5013325"/>
            <a:ext cx="1433195" cy="1525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7" name="Image 1" descr="https://kimi-img.moonshot.cn/pub/slides/slides_tmpl/image/25-09-05-18:35:50-d2tbq1lnfo2stf9djtc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810" y="2839720"/>
            <a:ext cx="1987550" cy="49403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10158095" y="3656965"/>
            <a:ext cx="1291590" cy="676910"/>
          </a:xfrm>
          <a:custGeom>
            <a:avLst/>
            <a:gdLst/>
            <a:ahLst/>
            <a:cxnLst/>
            <a:rect l="l" t="t" r="r" b="b"/>
            <a:pathLst>
              <a:path w="1291590" h="676910">
                <a:moveTo>
                  <a:pt x="1206381" y="85552"/>
                </a:moveTo>
                <a:cubicBezTo>
                  <a:pt x="1255713" y="44277"/>
                  <a:pt x="1300559" y="138834"/>
                  <a:pt x="1291590" y="182360"/>
                </a:cubicBezTo>
                <a:cubicBezTo>
                  <a:pt x="1289348" y="191366"/>
                  <a:pt x="1281126" y="203373"/>
                  <a:pt x="1274399" y="214630"/>
                </a:cubicBezTo>
                <a:cubicBezTo>
                  <a:pt x="1259450" y="239395"/>
                  <a:pt x="1251228" y="250652"/>
                  <a:pt x="1230299" y="265661"/>
                </a:cubicBezTo>
                <a:cubicBezTo>
                  <a:pt x="1203391" y="285173"/>
                  <a:pt x="1160787" y="303934"/>
                  <a:pt x="1138363" y="322695"/>
                </a:cubicBezTo>
                <a:cubicBezTo>
                  <a:pt x="1079315" y="382732"/>
                  <a:pt x="990368" y="412750"/>
                  <a:pt x="926088" y="467533"/>
                </a:cubicBezTo>
                <a:cubicBezTo>
                  <a:pt x="890958" y="478040"/>
                  <a:pt x="867040" y="499803"/>
                  <a:pt x="843121" y="520815"/>
                </a:cubicBezTo>
                <a:cubicBezTo>
                  <a:pt x="807991" y="534324"/>
                  <a:pt x="779588" y="554586"/>
                  <a:pt x="754922" y="580101"/>
                </a:cubicBezTo>
                <a:cubicBezTo>
                  <a:pt x="733994" y="588356"/>
                  <a:pt x="711570" y="598863"/>
                  <a:pt x="671956" y="597362"/>
                </a:cubicBezTo>
                <a:cubicBezTo>
                  <a:pt x="622624" y="595110"/>
                  <a:pt x="571050" y="590608"/>
                  <a:pt x="536668" y="582353"/>
                </a:cubicBezTo>
                <a:cubicBezTo>
                  <a:pt x="541152" y="618375"/>
                  <a:pt x="518729" y="646141"/>
                  <a:pt x="494811" y="665653"/>
                </a:cubicBezTo>
                <a:cubicBezTo>
                  <a:pt x="484346" y="673908"/>
                  <a:pt x="469397" y="684415"/>
                  <a:pt x="459680" y="676910"/>
                </a:cubicBezTo>
                <a:cubicBezTo>
                  <a:pt x="449964" y="644640"/>
                  <a:pt x="489578" y="632633"/>
                  <a:pt x="473135" y="599613"/>
                </a:cubicBezTo>
                <a:cubicBezTo>
                  <a:pt x="469397" y="603365"/>
                  <a:pt x="470145" y="611620"/>
                  <a:pt x="466408" y="615373"/>
                </a:cubicBezTo>
                <a:cubicBezTo>
                  <a:pt x="446226" y="649894"/>
                  <a:pt x="303464" y="675409"/>
                  <a:pt x="376714" y="617624"/>
                </a:cubicBezTo>
                <a:cubicBezTo>
                  <a:pt x="382693" y="589857"/>
                  <a:pt x="404369" y="572597"/>
                  <a:pt x="407359" y="549333"/>
                </a:cubicBezTo>
                <a:cubicBezTo>
                  <a:pt x="399885" y="539577"/>
                  <a:pt x="381946" y="540327"/>
                  <a:pt x="374471" y="531322"/>
                </a:cubicBezTo>
                <a:cubicBezTo>
                  <a:pt x="248900" y="501304"/>
                  <a:pt x="127066" y="480291"/>
                  <a:pt x="6727" y="445770"/>
                </a:cubicBezTo>
                <a:cubicBezTo>
                  <a:pt x="6727" y="442018"/>
                  <a:pt x="5232" y="439766"/>
                  <a:pt x="2242" y="439016"/>
                </a:cubicBezTo>
                <a:cubicBezTo>
                  <a:pt x="0" y="426258"/>
                  <a:pt x="5980" y="422506"/>
                  <a:pt x="6727" y="412750"/>
                </a:cubicBezTo>
                <a:cubicBezTo>
                  <a:pt x="25413" y="403745"/>
                  <a:pt x="41110" y="397741"/>
                  <a:pt x="68018" y="403745"/>
                </a:cubicBezTo>
                <a:cubicBezTo>
                  <a:pt x="68018" y="395490"/>
                  <a:pt x="74745" y="378980"/>
                  <a:pt x="85209" y="372976"/>
                </a:cubicBezTo>
                <a:cubicBezTo>
                  <a:pt x="63533" y="368473"/>
                  <a:pt x="68765" y="336204"/>
                  <a:pt x="87451" y="331701"/>
                </a:cubicBezTo>
                <a:cubicBezTo>
                  <a:pt x="86704" y="322695"/>
                  <a:pt x="73250" y="327198"/>
                  <a:pt x="70260" y="320444"/>
                </a:cubicBezTo>
                <a:cubicBezTo>
                  <a:pt x="67270" y="313690"/>
                  <a:pt x="68018" y="309187"/>
                  <a:pt x="72502" y="305435"/>
                </a:cubicBezTo>
                <a:cubicBezTo>
                  <a:pt x="55311" y="297930"/>
                  <a:pt x="34383" y="302433"/>
                  <a:pt x="35130" y="280670"/>
                </a:cubicBezTo>
                <a:cubicBezTo>
                  <a:pt x="35878" y="267162"/>
                  <a:pt x="50079" y="266411"/>
                  <a:pt x="61291" y="261158"/>
                </a:cubicBezTo>
                <a:cubicBezTo>
                  <a:pt x="130803" y="227388"/>
                  <a:pt x="212275" y="192116"/>
                  <a:pt x="293000" y="155344"/>
                </a:cubicBezTo>
                <a:cubicBezTo>
                  <a:pt x="342331" y="133581"/>
                  <a:pt x="386431" y="110317"/>
                  <a:pt x="435762" y="90055"/>
                </a:cubicBezTo>
                <a:cubicBezTo>
                  <a:pt x="450711" y="83300"/>
                  <a:pt x="464913" y="78798"/>
                  <a:pt x="479114" y="72044"/>
                </a:cubicBezTo>
                <a:cubicBezTo>
                  <a:pt x="500790" y="62288"/>
                  <a:pt x="517981" y="50280"/>
                  <a:pt x="544890" y="43526"/>
                </a:cubicBezTo>
                <a:cubicBezTo>
                  <a:pt x="547879" y="40525"/>
                  <a:pt x="550869" y="37523"/>
                  <a:pt x="553859" y="34521"/>
                </a:cubicBezTo>
                <a:cubicBezTo>
                  <a:pt x="571798" y="35271"/>
                  <a:pt x="580767" y="21013"/>
                  <a:pt x="595716" y="15009"/>
                </a:cubicBezTo>
                <a:cubicBezTo>
                  <a:pt x="630846" y="0"/>
                  <a:pt x="686905" y="10506"/>
                  <a:pt x="728762" y="15009"/>
                </a:cubicBezTo>
                <a:cubicBezTo>
                  <a:pt x="802759" y="22514"/>
                  <a:pt x="881989" y="39774"/>
                  <a:pt x="956733" y="48029"/>
                </a:cubicBezTo>
                <a:cubicBezTo>
                  <a:pt x="984389" y="51031"/>
                  <a:pt x="1011297" y="47279"/>
                  <a:pt x="1037458" y="50280"/>
                </a:cubicBezTo>
                <a:cubicBezTo>
                  <a:pt x="1097254" y="56284"/>
                  <a:pt x="1155554" y="77297"/>
                  <a:pt x="1201896" y="78798"/>
                </a:cubicBezTo>
                <a:cubicBezTo>
                  <a:pt x="1206381" y="77297"/>
                  <a:pt x="1206381" y="81800"/>
                  <a:pt x="1206381" y="85552"/>
                </a:cubicBezTo>
                <a:close/>
                <a:moveTo>
                  <a:pt x="790052" y="48029"/>
                </a:moveTo>
                <a:cubicBezTo>
                  <a:pt x="742963" y="43526"/>
                  <a:pt x="697369" y="33020"/>
                  <a:pt x="652522" y="28517"/>
                </a:cubicBezTo>
                <a:cubicBezTo>
                  <a:pt x="624119" y="25515"/>
                  <a:pt x="596463" y="39024"/>
                  <a:pt x="575535" y="48029"/>
                </a:cubicBezTo>
                <a:cubicBezTo>
                  <a:pt x="548627" y="60036"/>
                  <a:pt x="521719" y="72794"/>
                  <a:pt x="494811" y="85552"/>
                </a:cubicBezTo>
                <a:cubicBezTo>
                  <a:pt x="464165" y="99810"/>
                  <a:pt x="429783" y="108065"/>
                  <a:pt x="398390" y="122324"/>
                </a:cubicBezTo>
                <a:cubicBezTo>
                  <a:pt x="390168" y="126827"/>
                  <a:pt x="383441" y="133581"/>
                  <a:pt x="374471" y="138084"/>
                </a:cubicBezTo>
                <a:cubicBezTo>
                  <a:pt x="266839" y="187614"/>
                  <a:pt x="152479" y="227388"/>
                  <a:pt x="50079" y="285173"/>
                </a:cubicBezTo>
                <a:cubicBezTo>
                  <a:pt x="93431" y="298681"/>
                  <a:pt x="136036" y="298681"/>
                  <a:pt x="174903" y="303184"/>
                </a:cubicBezTo>
                <a:cubicBezTo>
                  <a:pt x="198074" y="305435"/>
                  <a:pt x="219002" y="312940"/>
                  <a:pt x="240678" y="315941"/>
                </a:cubicBezTo>
                <a:cubicBezTo>
                  <a:pt x="284030" y="322695"/>
                  <a:pt x="328877" y="327949"/>
                  <a:pt x="372229" y="336204"/>
                </a:cubicBezTo>
                <a:cubicBezTo>
                  <a:pt x="419318" y="344459"/>
                  <a:pt x="461923" y="358717"/>
                  <a:pt x="506022" y="369224"/>
                </a:cubicBezTo>
                <a:cubicBezTo>
                  <a:pt x="581514" y="387235"/>
                  <a:pt x="668218" y="384983"/>
                  <a:pt x="726519" y="436765"/>
                </a:cubicBezTo>
                <a:cubicBezTo>
                  <a:pt x="742963" y="457777"/>
                  <a:pt x="739226" y="490047"/>
                  <a:pt x="737731" y="514061"/>
                </a:cubicBezTo>
                <a:cubicBezTo>
                  <a:pt x="720540" y="532072"/>
                  <a:pt x="712318" y="556087"/>
                  <a:pt x="683167" y="557588"/>
                </a:cubicBezTo>
                <a:cubicBezTo>
                  <a:pt x="639068" y="561340"/>
                  <a:pt x="570303" y="538826"/>
                  <a:pt x="532183" y="547081"/>
                </a:cubicBezTo>
                <a:cubicBezTo>
                  <a:pt x="526203" y="565092"/>
                  <a:pt x="550869" y="564342"/>
                  <a:pt x="560586" y="566593"/>
                </a:cubicBezTo>
                <a:cubicBezTo>
                  <a:pt x="586747" y="572597"/>
                  <a:pt x="604685" y="571846"/>
                  <a:pt x="630846" y="573347"/>
                </a:cubicBezTo>
                <a:cubicBezTo>
                  <a:pt x="666724" y="574848"/>
                  <a:pt x="700359" y="586855"/>
                  <a:pt x="731004" y="568845"/>
                </a:cubicBezTo>
                <a:cubicBezTo>
                  <a:pt x="746700" y="546331"/>
                  <a:pt x="766134" y="519315"/>
                  <a:pt x="768376" y="493799"/>
                </a:cubicBezTo>
                <a:cubicBezTo>
                  <a:pt x="771366" y="453275"/>
                  <a:pt x="756417" y="395490"/>
                  <a:pt x="725024" y="379730"/>
                </a:cubicBezTo>
                <a:cubicBezTo>
                  <a:pt x="679430" y="357967"/>
                  <a:pt x="601696" y="354965"/>
                  <a:pt x="536668" y="348961"/>
                </a:cubicBezTo>
                <a:cubicBezTo>
                  <a:pt x="512002" y="346710"/>
                  <a:pt x="476872" y="348961"/>
                  <a:pt x="461923" y="324947"/>
                </a:cubicBezTo>
                <a:cubicBezTo>
                  <a:pt x="476124" y="320444"/>
                  <a:pt x="486589" y="329450"/>
                  <a:pt x="501538" y="331701"/>
                </a:cubicBezTo>
                <a:cubicBezTo>
                  <a:pt x="577030" y="343708"/>
                  <a:pt x="689894" y="333952"/>
                  <a:pt x="742216" y="370725"/>
                </a:cubicBezTo>
                <a:cubicBezTo>
                  <a:pt x="901422" y="290426"/>
                  <a:pt x="1059134" y="208626"/>
                  <a:pt x="1188442" y="98310"/>
                </a:cubicBezTo>
                <a:cubicBezTo>
                  <a:pt x="1062123" y="88554"/>
                  <a:pt x="932815" y="60787"/>
                  <a:pt x="790052" y="48029"/>
                </a:cubicBezTo>
                <a:close/>
                <a:moveTo>
                  <a:pt x="772861" y="538076"/>
                </a:moveTo>
                <a:cubicBezTo>
                  <a:pt x="772114" y="540327"/>
                  <a:pt x="769871" y="543329"/>
                  <a:pt x="772861" y="540327"/>
                </a:cubicBezTo>
                <a:cubicBezTo>
                  <a:pt x="913381" y="449522"/>
                  <a:pt x="1062871" y="368473"/>
                  <a:pt x="1190685" y="265661"/>
                </a:cubicBezTo>
                <a:cubicBezTo>
                  <a:pt x="1210118" y="254404"/>
                  <a:pt x="1240016" y="238645"/>
                  <a:pt x="1256460" y="216881"/>
                </a:cubicBezTo>
                <a:cubicBezTo>
                  <a:pt x="1287853" y="178608"/>
                  <a:pt x="1265429" y="126076"/>
                  <a:pt x="1237026" y="100561"/>
                </a:cubicBezTo>
                <a:cubicBezTo>
                  <a:pt x="1210118" y="99060"/>
                  <a:pt x="1198159" y="121574"/>
                  <a:pt x="1182463" y="133581"/>
                </a:cubicBezTo>
                <a:cubicBezTo>
                  <a:pt x="1156302" y="154594"/>
                  <a:pt x="1124909" y="168102"/>
                  <a:pt x="1100991" y="190615"/>
                </a:cubicBezTo>
                <a:cubicBezTo>
                  <a:pt x="1047175" y="219883"/>
                  <a:pt x="999338" y="252903"/>
                  <a:pt x="947764" y="282921"/>
                </a:cubicBezTo>
                <a:cubicBezTo>
                  <a:pt x="922351" y="298681"/>
                  <a:pt x="894695" y="308437"/>
                  <a:pt x="869282" y="322695"/>
                </a:cubicBezTo>
                <a:cubicBezTo>
                  <a:pt x="860313" y="327949"/>
                  <a:pt x="854333" y="335453"/>
                  <a:pt x="845364" y="339956"/>
                </a:cubicBezTo>
                <a:cubicBezTo>
                  <a:pt x="815466" y="354965"/>
                  <a:pt x="784073" y="363970"/>
                  <a:pt x="759407" y="386484"/>
                </a:cubicBezTo>
                <a:cubicBezTo>
                  <a:pt x="793042" y="427759"/>
                  <a:pt x="797527" y="498302"/>
                  <a:pt x="772861" y="538076"/>
                </a:cubicBezTo>
                <a:close/>
                <a:moveTo>
                  <a:pt x="103148" y="344459"/>
                </a:moveTo>
                <a:cubicBezTo>
                  <a:pt x="148742" y="354965"/>
                  <a:pt x="207791" y="359468"/>
                  <a:pt x="251890" y="364721"/>
                </a:cubicBezTo>
                <a:cubicBezTo>
                  <a:pt x="272071" y="366972"/>
                  <a:pt x="301969" y="365471"/>
                  <a:pt x="308696" y="384233"/>
                </a:cubicBezTo>
                <a:cubicBezTo>
                  <a:pt x="244415" y="374477"/>
                  <a:pt x="168176" y="370725"/>
                  <a:pt x="100905" y="360218"/>
                </a:cubicBezTo>
                <a:cubicBezTo>
                  <a:pt x="100905" y="366972"/>
                  <a:pt x="105390" y="369974"/>
                  <a:pt x="105390" y="377479"/>
                </a:cubicBezTo>
                <a:cubicBezTo>
                  <a:pt x="116602" y="377479"/>
                  <a:pt x="129308" y="384233"/>
                  <a:pt x="144257" y="386484"/>
                </a:cubicBezTo>
                <a:cubicBezTo>
                  <a:pt x="179388" y="391737"/>
                  <a:pt x="223487" y="383482"/>
                  <a:pt x="240678" y="403745"/>
                </a:cubicBezTo>
                <a:cubicBezTo>
                  <a:pt x="197326" y="402244"/>
                  <a:pt x="157712" y="403745"/>
                  <a:pt x="122581" y="397741"/>
                </a:cubicBezTo>
                <a:cubicBezTo>
                  <a:pt x="110622" y="395490"/>
                  <a:pt x="98663" y="384233"/>
                  <a:pt x="87451" y="393238"/>
                </a:cubicBezTo>
                <a:cubicBezTo>
                  <a:pt x="84462" y="412000"/>
                  <a:pt x="112117" y="410499"/>
                  <a:pt x="122581" y="408247"/>
                </a:cubicBezTo>
                <a:cubicBezTo>
                  <a:pt x="223487" y="434513"/>
                  <a:pt x="317665" y="462280"/>
                  <a:pt x="414086" y="481041"/>
                </a:cubicBezTo>
                <a:cubicBezTo>
                  <a:pt x="413339" y="464531"/>
                  <a:pt x="422308" y="439016"/>
                  <a:pt x="442489" y="430761"/>
                </a:cubicBezTo>
                <a:cubicBezTo>
                  <a:pt x="414086" y="421755"/>
                  <a:pt x="378956" y="431511"/>
                  <a:pt x="365502" y="410499"/>
                </a:cubicBezTo>
                <a:cubicBezTo>
                  <a:pt x="407359" y="399992"/>
                  <a:pt x="452953" y="419504"/>
                  <a:pt x="497053" y="426258"/>
                </a:cubicBezTo>
                <a:cubicBezTo>
                  <a:pt x="512749" y="428510"/>
                  <a:pt x="529941" y="425508"/>
                  <a:pt x="544890" y="428510"/>
                </a:cubicBezTo>
                <a:cubicBezTo>
                  <a:pt x="558344" y="430761"/>
                  <a:pt x="572545" y="436765"/>
                  <a:pt x="586747" y="439016"/>
                </a:cubicBezTo>
                <a:cubicBezTo>
                  <a:pt x="603938" y="442018"/>
                  <a:pt x="624119" y="437515"/>
                  <a:pt x="636826" y="450273"/>
                </a:cubicBezTo>
                <a:cubicBezTo>
                  <a:pt x="631593" y="466032"/>
                  <a:pt x="610665" y="456276"/>
                  <a:pt x="595716" y="457027"/>
                </a:cubicBezTo>
                <a:cubicBezTo>
                  <a:pt x="575535" y="482542"/>
                  <a:pt x="532930" y="484794"/>
                  <a:pt x="532183" y="529070"/>
                </a:cubicBezTo>
                <a:cubicBezTo>
                  <a:pt x="583009" y="523817"/>
                  <a:pt x="675693" y="564342"/>
                  <a:pt x="707086" y="516313"/>
                </a:cubicBezTo>
                <a:cubicBezTo>
                  <a:pt x="684662" y="508808"/>
                  <a:pt x="659997" y="516313"/>
                  <a:pt x="645795" y="500553"/>
                </a:cubicBezTo>
                <a:cubicBezTo>
                  <a:pt x="668218" y="498302"/>
                  <a:pt x="722035" y="507307"/>
                  <a:pt x="720540" y="487795"/>
                </a:cubicBezTo>
                <a:cubicBezTo>
                  <a:pt x="702601" y="480291"/>
                  <a:pt x="662986" y="491548"/>
                  <a:pt x="645795" y="472036"/>
                </a:cubicBezTo>
                <a:cubicBezTo>
                  <a:pt x="669713" y="468284"/>
                  <a:pt x="701854" y="469785"/>
                  <a:pt x="718297" y="469785"/>
                </a:cubicBezTo>
                <a:cubicBezTo>
                  <a:pt x="710076" y="422506"/>
                  <a:pt x="661491" y="418754"/>
                  <a:pt x="617392" y="408247"/>
                </a:cubicBezTo>
                <a:cubicBezTo>
                  <a:pt x="445479" y="368473"/>
                  <a:pt x="264597" y="326448"/>
                  <a:pt x="80724" y="307686"/>
                </a:cubicBezTo>
                <a:cubicBezTo>
                  <a:pt x="97916" y="309187"/>
                  <a:pt x="107633" y="327949"/>
                  <a:pt x="103148" y="344459"/>
                </a:cubicBezTo>
                <a:close/>
                <a:moveTo>
                  <a:pt x="223487" y="454775"/>
                </a:moveTo>
                <a:cubicBezTo>
                  <a:pt x="192842" y="445770"/>
                  <a:pt x="162196" y="433012"/>
                  <a:pt x="129308" y="428510"/>
                </a:cubicBezTo>
                <a:cubicBezTo>
                  <a:pt x="93431" y="422506"/>
                  <a:pt x="38867" y="407497"/>
                  <a:pt x="21676" y="432262"/>
                </a:cubicBezTo>
                <a:cubicBezTo>
                  <a:pt x="142015" y="464531"/>
                  <a:pt x="293000" y="490047"/>
                  <a:pt x="414086" y="524568"/>
                </a:cubicBezTo>
                <a:cubicBezTo>
                  <a:pt x="416328" y="513311"/>
                  <a:pt x="414834" y="515562"/>
                  <a:pt x="414086" y="500553"/>
                </a:cubicBezTo>
                <a:cubicBezTo>
                  <a:pt x="349058" y="483293"/>
                  <a:pt x="293000" y="474287"/>
                  <a:pt x="223487" y="454775"/>
                </a:cubicBezTo>
                <a:close/>
                <a:moveTo>
                  <a:pt x="438004" y="459278"/>
                </a:moveTo>
                <a:cubicBezTo>
                  <a:pt x="428288" y="477289"/>
                  <a:pt x="440247" y="510309"/>
                  <a:pt x="433520" y="535825"/>
                </a:cubicBezTo>
                <a:cubicBezTo>
                  <a:pt x="432025" y="541078"/>
                  <a:pt x="426793" y="544080"/>
                  <a:pt x="424550" y="549333"/>
                </a:cubicBezTo>
                <a:cubicBezTo>
                  <a:pt x="420066" y="562841"/>
                  <a:pt x="419318" y="577850"/>
                  <a:pt x="414086" y="588356"/>
                </a:cubicBezTo>
                <a:cubicBezTo>
                  <a:pt x="406612" y="602615"/>
                  <a:pt x="395400" y="614622"/>
                  <a:pt x="389420" y="630382"/>
                </a:cubicBezTo>
                <a:cubicBezTo>
                  <a:pt x="424550" y="625879"/>
                  <a:pt x="464913" y="606367"/>
                  <a:pt x="452953" y="568845"/>
                </a:cubicBezTo>
                <a:cubicBezTo>
                  <a:pt x="459680" y="563591"/>
                  <a:pt x="464913" y="559089"/>
                  <a:pt x="473135" y="559839"/>
                </a:cubicBezTo>
                <a:cubicBezTo>
                  <a:pt x="487336" y="581602"/>
                  <a:pt x="497053" y="613872"/>
                  <a:pt x="488083" y="646141"/>
                </a:cubicBezTo>
                <a:cubicBezTo>
                  <a:pt x="491821" y="637886"/>
                  <a:pt x="499295" y="634134"/>
                  <a:pt x="506022" y="628130"/>
                </a:cubicBezTo>
                <a:cubicBezTo>
                  <a:pt x="527698" y="592109"/>
                  <a:pt x="500043" y="541078"/>
                  <a:pt x="516487" y="502805"/>
                </a:cubicBezTo>
                <a:cubicBezTo>
                  <a:pt x="527698" y="478790"/>
                  <a:pt x="548627" y="469034"/>
                  <a:pt x="571050" y="452524"/>
                </a:cubicBezTo>
                <a:cubicBezTo>
                  <a:pt x="539657" y="439766"/>
                  <a:pt x="493316" y="442018"/>
                  <a:pt x="457438" y="432262"/>
                </a:cubicBezTo>
                <a:cubicBezTo>
                  <a:pt x="456691" y="448021"/>
                  <a:pt x="443984" y="447271"/>
                  <a:pt x="438004" y="459278"/>
                </a:cubicBezTo>
                <a:close/>
              </a:path>
            </a:pathLst>
          </a:custGeom>
          <a:solidFill>
            <a:srgbClr val="4874CB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9" name="Text 15"/>
          <p:cNvSpPr/>
          <p:nvPr/>
        </p:nvSpPr>
        <p:spPr>
          <a:xfrm>
            <a:off x="10158095" y="3656965"/>
            <a:ext cx="1291590" cy="67691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8705215" y="3088640"/>
            <a:ext cx="2623820" cy="92789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976630" y="523875"/>
            <a:ext cx="1894840" cy="10199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b="1" dirty="0">
                <a:gradFill flip="none" rotWithShape="0">
                  <a:gsLst>
                    <a:gs pos="0">
                      <a:srgbClr val="EDBE32"/>
                    </a:gs>
                    <a:gs pos="38000">
                      <a:srgbClr val="FCD254"/>
                    </a:gs>
                    <a:gs pos="75000">
                      <a:srgbClr val="FFE890">
                        <a:alpha val="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01.</a:t>
            </a:r>
            <a:endParaRPr lang="en-US" sz="1600" dirty="0"/>
          </a:p>
        </p:txBody>
      </p:sp>
      <p:sp>
        <p:nvSpPr>
          <p:cNvPr id="22" name="Text 18"/>
          <p:cNvSpPr/>
          <p:nvPr/>
        </p:nvSpPr>
        <p:spPr>
          <a:xfrm>
            <a:off x="837565" y="1203960"/>
            <a:ext cx="4444365" cy="434380"/>
          </a:xfrm>
          <a:prstGeom prst="rect">
            <a:avLst/>
          </a:prstGeom>
          <a:solidFill>
            <a:srgbClr val="FDF3E9"/>
          </a:solidFill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冲突：面子与拒绝</a:t>
            </a:r>
            <a:endParaRPr lang="en-US" sz="1600" dirty="0"/>
          </a:p>
        </p:txBody>
      </p:sp>
      <p:sp>
        <p:nvSpPr>
          <p:cNvPr id="23" name="Text 19"/>
          <p:cNvSpPr/>
          <p:nvPr/>
        </p:nvSpPr>
        <p:spPr>
          <a:xfrm>
            <a:off x="976630" y="2159635"/>
            <a:ext cx="1894840" cy="10199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b="1" dirty="0">
                <a:gradFill flip="none" rotWithShape="0">
                  <a:gsLst>
                    <a:gs pos="0">
                      <a:srgbClr val="EDBE32"/>
                    </a:gs>
                    <a:gs pos="38000">
                      <a:srgbClr val="FCD254"/>
                    </a:gs>
                    <a:gs pos="75000">
                      <a:srgbClr val="FFE890">
                        <a:alpha val="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02.</a:t>
            </a:r>
            <a:endParaRPr lang="en-US" sz="1600" dirty="0"/>
          </a:p>
        </p:txBody>
      </p:sp>
      <p:sp>
        <p:nvSpPr>
          <p:cNvPr id="24" name="Text 20"/>
          <p:cNvSpPr/>
          <p:nvPr/>
        </p:nvSpPr>
        <p:spPr>
          <a:xfrm>
            <a:off x="837565" y="2839720"/>
            <a:ext cx="4444365" cy="434380"/>
          </a:xfrm>
          <a:prstGeom prst="rect">
            <a:avLst/>
          </a:prstGeom>
          <a:solidFill>
            <a:srgbClr val="FDF3E9"/>
          </a:solidFill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震撼：凌晨的课堂</a:t>
            </a:r>
            <a:endParaRPr lang="en-US" sz="1600" dirty="0"/>
          </a:p>
        </p:txBody>
      </p:sp>
      <p:sp>
        <p:nvSpPr>
          <p:cNvPr id="25" name="Text 21"/>
          <p:cNvSpPr/>
          <p:nvPr/>
        </p:nvSpPr>
        <p:spPr>
          <a:xfrm>
            <a:off x="976630" y="3795395"/>
            <a:ext cx="1894840" cy="10199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b="1" dirty="0">
                <a:gradFill flip="none" rotWithShape="0">
                  <a:gsLst>
                    <a:gs pos="0">
                      <a:srgbClr val="EDBE32"/>
                    </a:gs>
                    <a:gs pos="38000">
                      <a:srgbClr val="FCD254"/>
                    </a:gs>
                    <a:gs pos="75000">
                      <a:srgbClr val="FFE890">
                        <a:alpha val="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03.</a:t>
            </a:r>
            <a:endParaRPr lang="en-US" sz="1600" dirty="0"/>
          </a:p>
        </p:txBody>
      </p:sp>
      <p:sp>
        <p:nvSpPr>
          <p:cNvPr id="26" name="Text 22"/>
          <p:cNvSpPr/>
          <p:nvPr/>
        </p:nvSpPr>
        <p:spPr>
          <a:xfrm>
            <a:off x="837565" y="4475480"/>
            <a:ext cx="4444365" cy="434380"/>
          </a:xfrm>
          <a:prstGeom prst="rect">
            <a:avLst/>
          </a:prstGeom>
          <a:solidFill>
            <a:srgbClr val="FDF3E9"/>
          </a:solidFill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称重：汗水的汇率</a:t>
            </a:r>
            <a:endParaRPr lang="en-US" sz="1600" dirty="0"/>
          </a:p>
        </p:txBody>
      </p:sp>
      <p:sp>
        <p:nvSpPr>
          <p:cNvPr id="27" name="Text 23"/>
          <p:cNvSpPr/>
          <p:nvPr/>
        </p:nvSpPr>
        <p:spPr>
          <a:xfrm>
            <a:off x="976630" y="5431155"/>
            <a:ext cx="1894840" cy="10199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b="1" dirty="0">
                <a:gradFill flip="none" rotWithShape="0">
                  <a:gsLst>
                    <a:gs pos="0">
                      <a:srgbClr val="EDBE32"/>
                    </a:gs>
                    <a:gs pos="38000">
                      <a:srgbClr val="FCD254"/>
                    </a:gs>
                    <a:gs pos="75000">
                      <a:srgbClr val="FFE890">
                        <a:alpha val="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04.</a:t>
            </a:r>
            <a:endParaRPr lang="en-US" sz="1600" dirty="0"/>
          </a:p>
        </p:txBody>
      </p:sp>
      <p:sp>
        <p:nvSpPr>
          <p:cNvPr id="28" name="Text 24"/>
          <p:cNvSpPr/>
          <p:nvPr/>
        </p:nvSpPr>
        <p:spPr>
          <a:xfrm>
            <a:off x="837565" y="6111240"/>
            <a:ext cx="4444365" cy="434380"/>
          </a:xfrm>
          <a:prstGeom prst="rect">
            <a:avLst/>
          </a:prstGeom>
          <a:solidFill>
            <a:srgbClr val="FDF3E9"/>
          </a:solidFill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刺痛：裂缝里的光</a:t>
            </a:r>
            <a:endParaRPr lang="en-US" sz="1600" dirty="0"/>
          </a:p>
        </p:txBody>
      </p:sp>
      <p:sp>
        <p:nvSpPr>
          <p:cNvPr id="29" name="Text 25"/>
          <p:cNvSpPr/>
          <p:nvPr/>
        </p:nvSpPr>
        <p:spPr>
          <a:xfrm>
            <a:off x="6351905" y="3795395"/>
            <a:ext cx="1894840" cy="10199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b="1" dirty="0">
                <a:gradFill flip="none" rotWithShape="0">
                  <a:gsLst>
                    <a:gs pos="0">
                      <a:srgbClr val="EDBE32"/>
                    </a:gs>
                    <a:gs pos="38000">
                      <a:srgbClr val="FCD254"/>
                    </a:gs>
                    <a:gs pos="75000">
                      <a:srgbClr val="FFE890">
                        <a:alpha val="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05.</a:t>
            </a:r>
            <a:endParaRPr lang="en-US" sz="1600" dirty="0"/>
          </a:p>
        </p:txBody>
      </p:sp>
      <p:sp>
        <p:nvSpPr>
          <p:cNvPr id="30" name="Text 26"/>
          <p:cNvSpPr/>
          <p:nvPr/>
        </p:nvSpPr>
        <p:spPr>
          <a:xfrm>
            <a:off x="6212840" y="4475480"/>
            <a:ext cx="4444365" cy="434380"/>
          </a:xfrm>
          <a:prstGeom prst="rect">
            <a:avLst/>
          </a:prstGeom>
          <a:solidFill>
            <a:srgbClr val="FDF3E9"/>
          </a:solidFill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逆转：心疼的觉醒</a:t>
            </a:r>
            <a:endParaRPr lang="en-US" sz="1600" dirty="0"/>
          </a:p>
        </p:txBody>
      </p:sp>
      <p:sp>
        <p:nvSpPr>
          <p:cNvPr id="31" name="Text 27"/>
          <p:cNvSpPr/>
          <p:nvPr/>
        </p:nvSpPr>
        <p:spPr>
          <a:xfrm>
            <a:off x="6362065" y="5431155"/>
            <a:ext cx="1894840" cy="10199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b="1" dirty="0">
                <a:gradFill flip="none" rotWithShape="0">
                  <a:gsLst>
                    <a:gs pos="0">
                      <a:srgbClr val="EDBE32"/>
                    </a:gs>
                    <a:gs pos="38000">
                      <a:srgbClr val="FCD254"/>
                    </a:gs>
                    <a:gs pos="75000">
                      <a:srgbClr val="FFE890">
                        <a:alpha val="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06.</a:t>
            </a:r>
            <a:endParaRPr lang="en-US" sz="1600" dirty="0"/>
          </a:p>
        </p:txBody>
      </p:sp>
      <p:sp>
        <p:nvSpPr>
          <p:cNvPr id="32" name="Text 28"/>
          <p:cNvSpPr/>
          <p:nvPr/>
        </p:nvSpPr>
        <p:spPr>
          <a:xfrm>
            <a:off x="6223000" y="6111240"/>
            <a:ext cx="4444365" cy="434380"/>
          </a:xfrm>
          <a:prstGeom prst="rect">
            <a:avLst/>
          </a:prstGeom>
          <a:solidFill>
            <a:srgbClr val="FDF3E9"/>
          </a:solidFill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启示：把懂得变成行动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519427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solidFill>
            <a:srgbClr val="F1EDE4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5-18:35:53-d2tbq2dnfo2stf9djtf0.png"/>
          <p:cNvPicPr>
            <a:picLocks noChangeAspect="1"/>
          </p:cNvPicPr>
          <p:nvPr/>
        </p:nvPicPr>
        <p:blipFill>
          <a:blip r:embed="rId3"/>
          <a:srcRect l="14" r="14"/>
          <a:stretch/>
        </p:blipFill>
        <p:spPr>
          <a:xfrm>
            <a:off x="1632903" y="1431290"/>
            <a:ext cx="8020685" cy="4495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97973" y="883285"/>
            <a:ext cx="6527165" cy="4808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0000" b="1" dirty="0">
                <a:gradFill flip="none" rotWithShape="0">
                  <a:gsLst>
                    <a:gs pos="0">
                      <a:srgbClr val="FED34F"/>
                    </a:gs>
                    <a:gs pos="44000">
                      <a:srgbClr val="F0939E">
                        <a:alpha val="31000"/>
                      </a:srgbClr>
                    </a:gs>
                    <a:gs pos="75000">
                      <a:srgbClr val="FFE890">
                        <a:alpha val="800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411027" y="2993390"/>
            <a:ext cx="6443239" cy="2182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lang="en-US" sz="6000" b="1" dirty="0">
                <a:solidFill>
                  <a:srgbClr val="000000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MiSans" pitchFamily="34" charset="-120"/>
              </a:rPr>
              <a:t>冲突：面子与拒绝</a:t>
            </a:r>
            <a:endParaRPr lang="en-US" sz="16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7" name="Image 1" descr="https://kimi-img.moonshot.cn/pub/slides/slides_tmpl/image/25-09-05-18:35:50-d2tbq1lnfo2stf9djtc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20" y="4749800"/>
            <a:ext cx="1024890" cy="94170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09-05-18:35:51-d2tbq1tnfo2stf9djtd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0000">
            <a:off x="5381625" y="991870"/>
            <a:ext cx="1428115" cy="12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507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0" descr="https://kimi-web-img.moonshot.cn/img/attcdn.nhzj.cn/6cfa7c3166b7b05fb3698f7958178702f9da697f.jpg"/>
          <p:cNvPicPr>
            <a:picLocks noChangeAspect="1"/>
          </p:cNvPicPr>
          <p:nvPr/>
        </p:nvPicPr>
        <p:blipFill>
          <a:blip r:embed="rId3"/>
          <a:srcRect l="12467" r="12467"/>
          <a:stretch/>
        </p:blipFill>
        <p:spPr>
          <a:xfrm>
            <a:off x="1270000" y="1930400"/>
            <a:ext cx="2438400" cy="2438400"/>
          </a:xfrm>
          <a:prstGeom prst="roundRect">
            <a:avLst>
              <a:gd name="adj" fmla="val 50000"/>
            </a:avLst>
          </a:prstGeom>
        </p:spPr>
      </p:pic>
      <p:sp>
        <p:nvSpPr>
          <p:cNvPr id="5" name="Text 2"/>
          <p:cNvSpPr/>
          <p:nvPr/>
        </p:nvSpPr>
        <p:spPr>
          <a:xfrm>
            <a:off x="1917700" y="4572000"/>
            <a:ext cx="1257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981A4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虚荣的面子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927600" y="2032000"/>
            <a:ext cx="0" cy="2794000"/>
          </a:xfrm>
          <a:prstGeom prst="line">
            <a:avLst/>
          </a:prstGeom>
          <a:noFill/>
          <a:ln w="50800">
            <a:solidFill>
              <a:srgbClr val="FCCA45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4"/>
          <p:cNvSpPr/>
          <p:nvPr/>
        </p:nvSpPr>
        <p:spPr>
          <a:xfrm>
            <a:off x="5181600" y="2032000"/>
            <a:ext cx="6985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3A6D">
                    <a:alpha val="85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一部手机引发的风暴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/>
          <p:cNvSpPr/>
          <p:nvPr/>
        </p:nvSpPr>
        <p:spPr>
          <a:xfrm>
            <a:off x="5181600" y="2743200"/>
            <a:ext cx="6858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少年因同龄人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都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用苹果手机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感觉没有那“独特”的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logo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抬不起头，向母亲提出换机要求。被干脆拒绝后，情绪瞬间爆炸。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181600" y="3657600"/>
            <a:ext cx="6756400" cy="1168400"/>
          </a:xfrm>
          <a:custGeom>
            <a:avLst/>
            <a:gdLst/>
            <a:ahLst/>
            <a:cxnLst/>
            <a:rect l="l" t="t" r="r" b="b"/>
            <a:pathLst>
              <a:path w="6756400" h="1168400">
                <a:moveTo>
                  <a:pt x="101604" y="0"/>
                </a:moveTo>
                <a:lnTo>
                  <a:pt x="6654796" y="0"/>
                </a:lnTo>
                <a:cubicBezTo>
                  <a:pt x="6710910" y="0"/>
                  <a:pt x="6756400" y="45490"/>
                  <a:pt x="6756400" y="101604"/>
                </a:cubicBezTo>
                <a:lnTo>
                  <a:pt x="6756400" y="1066796"/>
                </a:lnTo>
                <a:cubicBezTo>
                  <a:pt x="6756400" y="1122910"/>
                  <a:pt x="6710910" y="1168400"/>
                  <a:pt x="6654796" y="1168400"/>
                </a:cubicBezTo>
                <a:lnTo>
                  <a:pt x="101604" y="1168400"/>
                </a:lnTo>
                <a:cubicBezTo>
                  <a:pt x="45490" y="1168400"/>
                  <a:pt x="0" y="1122910"/>
                  <a:pt x="0" y="1066796"/>
                </a:cubicBezTo>
                <a:lnTo>
                  <a:pt x="0" y="101604"/>
                </a:lnTo>
                <a:cubicBezTo>
                  <a:pt x="0" y="45527"/>
                  <a:pt x="45527" y="0"/>
                  <a:pt x="101604" y="0"/>
                </a:cubicBezTo>
                <a:close/>
              </a:path>
            </a:pathLst>
          </a:custGeom>
          <a:solidFill>
            <a:srgbClr val="EE6172">
              <a:alpha val="2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Text 7"/>
          <p:cNvSpPr/>
          <p:nvPr/>
        </p:nvSpPr>
        <p:spPr>
          <a:xfrm>
            <a:off x="5327650" y="3860800"/>
            <a:ext cx="6464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“不行！”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334000" y="4318000"/>
            <a:ext cx="6451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他以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highlight>
                  <a:srgbClr val="FCCA45">
                    <a:alpha val="100000"/>
                  </a:srgbClr>
                </a:highlight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绝食冷战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逼父母让步，将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1E02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物质渴望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误读为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1E02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爱的缺失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1029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4762500" y="1752601"/>
            <a:ext cx="2857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A3A6D">
                    <a:alpha val="85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母亲的“妥协”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4724400" y="2311401"/>
            <a:ext cx="2857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一场精心布局的生活教育课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938905" y="3073401"/>
            <a:ext cx="3403600" cy="1320800"/>
          </a:xfrm>
          <a:custGeom>
            <a:avLst/>
            <a:gdLst/>
            <a:ahLst/>
            <a:cxnLst/>
            <a:rect l="l" t="t" r="r" b="b"/>
            <a:pathLst>
              <a:path w="3403600" h="1320800">
                <a:moveTo>
                  <a:pt x="101596" y="0"/>
                </a:moveTo>
                <a:lnTo>
                  <a:pt x="3302004" y="0"/>
                </a:lnTo>
                <a:cubicBezTo>
                  <a:pt x="3358114" y="0"/>
                  <a:pt x="3403600" y="45486"/>
                  <a:pt x="3403600" y="101596"/>
                </a:cubicBezTo>
                <a:lnTo>
                  <a:pt x="3403600" y="1219204"/>
                </a:lnTo>
                <a:cubicBezTo>
                  <a:pt x="3403600" y="1275314"/>
                  <a:pt x="3358114" y="1320800"/>
                  <a:pt x="3302004" y="1320800"/>
                </a:cubicBezTo>
                <a:lnTo>
                  <a:pt x="101596" y="1320800"/>
                </a:lnTo>
                <a:cubicBezTo>
                  <a:pt x="45486" y="1320800"/>
                  <a:pt x="0" y="1275314"/>
                  <a:pt x="0" y="1219204"/>
                </a:cubicBezTo>
                <a:lnTo>
                  <a:pt x="0" y="101596"/>
                </a:lnTo>
                <a:cubicBezTo>
                  <a:pt x="0" y="45486"/>
                  <a:pt x="45486" y="0"/>
                  <a:pt x="101596" y="0"/>
                </a:cubicBezTo>
                <a:close/>
              </a:path>
            </a:pathLst>
          </a:custGeom>
          <a:solidFill>
            <a:srgbClr val="2A3A6D">
              <a:alpha val="85098"/>
            </a:srgbClr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" name="Shape 5"/>
          <p:cNvSpPr/>
          <p:nvPr/>
        </p:nvSpPr>
        <p:spPr>
          <a:xfrm>
            <a:off x="2281805" y="3429001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685800" h="609600">
                <a:moveTo>
                  <a:pt x="342900" y="-19050"/>
                </a:moveTo>
                <a:cubicBezTo>
                  <a:pt x="327065" y="-19050"/>
                  <a:pt x="314325" y="-6310"/>
                  <a:pt x="314325" y="9525"/>
                </a:cubicBezTo>
                <a:lnTo>
                  <a:pt x="314325" y="23813"/>
                </a:lnTo>
                <a:lnTo>
                  <a:pt x="312182" y="23813"/>
                </a:lnTo>
                <a:cubicBezTo>
                  <a:pt x="268605" y="23813"/>
                  <a:pt x="233363" y="59174"/>
                  <a:pt x="233363" y="102632"/>
                </a:cubicBezTo>
                <a:cubicBezTo>
                  <a:pt x="233363" y="142399"/>
                  <a:pt x="263009" y="175974"/>
                  <a:pt x="302419" y="180856"/>
                </a:cubicBezTo>
                <a:lnTo>
                  <a:pt x="375047" y="189905"/>
                </a:lnTo>
                <a:cubicBezTo>
                  <a:pt x="381119" y="190619"/>
                  <a:pt x="385763" y="195858"/>
                  <a:pt x="385763" y="202049"/>
                </a:cubicBezTo>
                <a:cubicBezTo>
                  <a:pt x="385763" y="208836"/>
                  <a:pt x="380286" y="214193"/>
                  <a:pt x="373618" y="214193"/>
                </a:cubicBezTo>
                <a:lnTo>
                  <a:pt x="285750" y="214313"/>
                </a:lnTo>
                <a:cubicBezTo>
                  <a:pt x="267295" y="214313"/>
                  <a:pt x="252413" y="229195"/>
                  <a:pt x="252413" y="247650"/>
                </a:cubicBezTo>
                <a:cubicBezTo>
                  <a:pt x="252413" y="266105"/>
                  <a:pt x="267295" y="280987"/>
                  <a:pt x="285750" y="280987"/>
                </a:cubicBezTo>
                <a:lnTo>
                  <a:pt x="314325" y="280987"/>
                </a:lnTo>
                <a:lnTo>
                  <a:pt x="314325" y="295275"/>
                </a:lnTo>
                <a:cubicBezTo>
                  <a:pt x="314325" y="311110"/>
                  <a:pt x="327065" y="323850"/>
                  <a:pt x="342900" y="323850"/>
                </a:cubicBezTo>
                <a:cubicBezTo>
                  <a:pt x="358735" y="323850"/>
                  <a:pt x="371475" y="311110"/>
                  <a:pt x="371475" y="295275"/>
                </a:cubicBezTo>
                <a:lnTo>
                  <a:pt x="371475" y="280987"/>
                </a:lnTo>
                <a:lnTo>
                  <a:pt x="373618" y="280987"/>
                </a:lnTo>
                <a:cubicBezTo>
                  <a:pt x="417195" y="280987"/>
                  <a:pt x="452437" y="245626"/>
                  <a:pt x="452437" y="202168"/>
                </a:cubicBezTo>
                <a:cubicBezTo>
                  <a:pt x="452437" y="162401"/>
                  <a:pt x="422791" y="128826"/>
                  <a:pt x="383381" y="123944"/>
                </a:cubicBezTo>
                <a:lnTo>
                  <a:pt x="310753" y="114895"/>
                </a:lnTo>
                <a:cubicBezTo>
                  <a:pt x="304681" y="114181"/>
                  <a:pt x="300038" y="108942"/>
                  <a:pt x="300038" y="102751"/>
                </a:cubicBezTo>
                <a:cubicBezTo>
                  <a:pt x="300038" y="95964"/>
                  <a:pt x="305514" y="90607"/>
                  <a:pt x="312182" y="90607"/>
                </a:cubicBezTo>
                <a:lnTo>
                  <a:pt x="390525" y="90488"/>
                </a:lnTo>
                <a:cubicBezTo>
                  <a:pt x="408980" y="90488"/>
                  <a:pt x="423863" y="75605"/>
                  <a:pt x="423863" y="57150"/>
                </a:cubicBezTo>
                <a:cubicBezTo>
                  <a:pt x="423863" y="38695"/>
                  <a:pt x="408980" y="23813"/>
                  <a:pt x="390525" y="23813"/>
                </a:cubicBezTo>
                <a:lnTo>
                  <a:pt x="371475" y="23813"/>
                </a:lnTo>
                <a:lnTo>
                  <a:pt x="371475" y="9525"/>
                </a:lnTo>
                <a:cubicBezTo>
                  <a:pt x="371475" y="-6310"/>
                  <a:pt x="358735" y="-19050"/>
                  <a:pt x="342900" y="-19050"/>
                </a:cubicBezTo>
                <a:close/>
                <a:moveTo>
                  <a:pt x="130135" y="406598"/>
                </a:moveTo>
                <a:lnTo>
                  <a:pt x="79415" y="457200"/>
                </a:lnTo>
                <a:lnTo>
                  <a:pt x="38100" y="457200"/>
                </a:lnTo>
                <a:cubicBezTo>
                  <a:pt x="17026" y="457200"/>
                  <a:pt x="0" y="474226"/>
                  <a:pt x="0" y="495300"/>
                </a:cubicBezTo>
                <a:lnTo>
                  <a:pt x="0" y="571500"/>
                </a:lnTo>
                <a:cubicBezTo>
                  <a:pt x="0" y="592574"/>
                  <a:pt x="17026" y="609600"/>
                  <a:pt x="38100" y="609600"/>
                </a:cubicBezTo>
                <a:lnTo>
                  <a:pt x="419695" y="609600"/>
                </a:lnTo>
                <a:cubicBezTo>
                  <a:pt x="454223" y="609600"/>
                  <a:pt x="487918" y="598527"/>
                  <a:pt x="515779" y="578048"/>
                </a:cubicBezTo>
                <a:lnTo>
                  <a:pt x="666512" y="466963"/>
                </a:lnTo>
                <a:cubicBezTo>
                  <a:pt x="687705" y="451366"/>
                  <a:pt x="692229" y="421600"/>
                  <a:pt x="676632" y="400407"/>
                </a:cubicBezTo>
                <a:cubicBezTo>
                  <a:pt x="661035" y="379214"/>
                  <a:pt x="631269" y="374690"/>
                  <a:pt x="610076" y="390287"/>
                </a:cubicBezTo>
                <a:lnTo>
                  <a:pt x="467439" y="495300"/>
                </a:lnTo>
                <a:lnTo>
                  <a:pt x="333375" y="495300"/>
                </a:lnTo>
                <a:cubicBezTo>
                  <a:pt x="317540" y="495300"/>
                  <a:pt x="304800" y="482560"/>
                  <a:pt x="304800" y="466725"/>
                </a:cubicBezTo>
                <a:cubicBezTo>
                  <a:pt x="304800" y="450890"/>
                  <a:pt x="317540" y="438150"/>
                  <a:pt x="333375" y="438150"/>
                </a:cubicBezTo>
                <a:lnTo>
                  <a:pt x="419100" y="438150"/>
                </a:lnTo>
                <a:cubicBezTo>
                  <a:pt x="440174" y="438150"/>
                  <a:pt x="457200" y="421124"/>
                  <a:pt x="457200" y="400050"/>
                </a:cubicBezTo>
                <a:cubicBezTo>
                  <a:pt x="457200" y="378976"/>
                  <a:pt x="440174" y="361950"/>
                  <a:pt x="419100" y="361950"/>
                </a:cubicBezTo>
                <a:lnTo>
                  <a:pt x="237887" y="361950"/>
                </a:lnTo>
                <a:cubicBezTo>
                  <a:pt x="197525" y="361950"/>
                  <a:pt x="158710" y="378023"/>
                  <a:pt x="130135" y="406598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Text 6"/>
          <p:cNvSpPr/>
          <p:nvPr/>
        </p:nvSpPr>
        <p:spPr>
          <a:xfrm>
            <a:off x="3208905" y="3378201"/>
            <a:ext cx="19812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七成自付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3208905" y="3784601"/>
            <a:ext cx="1930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剩余三成，自己挣。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342505" y="3708401"/>
            <a:ext cx="3898900" cy="50800"/>
          </a:xfrm>
          <a:custGeom>
            <a:avLst/>
            <a:gdLst/>
            <a:ahLst/>
            <a:cxnLst/>
            <a:rect l="l" t="t" r="r" b="b"/>
            <a:pathLst>
              <a:path w="3898900" h="50800">
                <a:moveTo>
                  <a:pt x="0" y="0"/>
                </a:moveTo>
                <a:lnTo>
                  <a:pt x="3898900" y="0"/>
                </a:lnTo>
                <a:lnTo>
                  <a:pt x="3898900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1" name="Shape 9"/>
          <p:cNvSpPr/>
          <p:nvPr/>
        </p:nvSpPr>
        <p:spPr>
          <a:xfrm>
            <a:off x="9033896" y="3098801"/>
            <a:ext cx="1219200" cy="1270000"/>
          </a:xfrm>
          <a:custGeom>
            <a:avLst/>
            <a:gdLst/>
            <a:ahLst/>
            <a:cxnLst/>
            <a:rect l="l" t="t" r="r" b="b"/>
            <a:pathLst>
              <a:path w="1219200" h="1270000">
                <a:moveTo>
                  <a:pt x="101596" y="0"/>
                </a:moveTo>
                <a:lnTo>
                  <a:pt x="1117604" y="0"/>
                </a:lnTo>
                <a:cubicBezTo>
                  <a:pt x="1173714" y="0"/>
                  <a:pt x="1219200" y="45486"/>
                  <a:pt x="1219200" y="101596"/>
                </a:cubicBezTo>
                <a:lnTo>
                  <a:pt x="1219200" y="1168404"/>
                </a:lnTo>
                <a:cubicBezTo>
                  <a:pt x="1219200" y="1224514"/>
                  <a:pt x="1173714" y="1270000"/>
                  <a:pt x="1117604" y="1270000"/>
                </a:cubicBezTo>
                <a:lnTo>
                  <a:pt x="101596" y="1270000"/>
                </a:lnTo>
                <a:cubicBezTo>
                  <a:pt x="45486" y="1270000"/>
                  <a:pt x="0" y="1224514"/>
                  <a:pt x="0" y="1168404"/>
                </a:cubicBezTo>
                <a:lnTo>
                  <a:pt x="0" y="101596"/>
                </a:lnTo>
                <a:cubicBezTo>
                  <a:pt x="0" y="45486"/>
                  <a:pt x="45486" y="0"/>
                  <a:pt x="101596" y="0"/>
                </a:cubicBezTo>
                <a:close/>
              </a:path>
            </a:pathLst>
          </a:custGeom>
          <a:solidFill>
            <a:srgbClr val="6981A4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2" name="Shape 10"/>
          <p:cNvSpPr/>
          <p:nvPr/>
        </p:nvSpPr>
        <p:spPr>
          <a:xfrm>
            <a:off x="9357746" y="3302001"/>
            <a:ext cx="571500" cy="457200"/>
          </a:xfrm>
          <a:custGeom>
            <a:avLst/>
            <a:gdLst/>
            <a:ahLst/>
            <a:cxnLst/>
            <a:rect l="l" t="t" r="r" b="b"/>
            <a:pathLst>
              <a:path w="571500" h="457200">
                <a:moveTo>
                  <a:pt x="57150" y="28575"/>
                </a:moveTo>
                <a:cubicBezTo>
                  <a:pt x="25628" y="28575"/>
                  <a:pt x="0" y="54203"/>
                  <a:pt x="0" y="85725"/>
                </a:cubicBezTo>
                <a:lnTo>
                  <a:pt x="0" y="378619"/>
                </a:lnTo>
                <a:cubicBezTo>
                  <a:pt x="0" y="422017"/>
                  <a:pt x="35183" y="457200"/>
                  <a:pt x="78581" y="457200"/>
                </a:cubicBezTo>
                <a:cubicBezTo>
                  <a:pt x="101084" y="457200"/>
                  <a:pt x="121444" y="447735"/>
                  <a:pt x="135731" y="432554"/>
                </a:cubicBezTo>
                <a:cubicBezTo>
                  <a:pt x="150019" y="447735"/>
                  <a:pt x="170378" y="457200"/>
                  <a:pt x="192881" y="457200"/>
                </a:cubicBezTo>
                <a:cubicBezTo>
                  <a:pt x="228868" y="457200"/>
                  <a:pt x="259140" y="433001"/>
                  <a:pt x="268516" y="400050"/>
                </a:cubicBezTo>
                <a:lnTo>
                  <a:pt x="388709" y="400050"/>
                </a:lnTo>
                <a:cubicBezTo>
                  <a:pt x="397996" y="433001"/>
                  <a:pt x="428357" y="457200"/>
                  <a:pt x="464344" y="457200"/>
                </a:cubicBezTo>
                <a:cubicBezTo>
                  <a:pt x="502741" y="457200"/>
                  <a:pt x="534799" y="429607"/>
                  <a:pt x="541586" y="393174"/>
                </a:cubicBezTo>
                <a:cubicBezTo>
                  <a:pt x="559445" y="383530"/>
                  <a:pt x="571500" y="364599"/>
                  <a:pt x="571500" y="342900"/>
                </a:cubicBezTo>
                <a:lnTo>
                  <a:pt x="571500" y="211901"/>
                </a:lnTo>
                <a:cubicBezTo>
                  <a:pt x="571500" y="196721"/>
                  <a:pt x="565517" y="182166"/>
                  <a:pt x="554801" y="171450"/>
                </a:cubicBezTo>
                <a:lnTo>
                  <a:pt x="514350" y="130999"/>
                </a:lnTo>
                <a:cubicBezTo>
                  <a:pt x="503634" y="120283"/>
                  <a:pt x="489079" y="114300"/>
                  <a:pt x="473899" y="114300"/>
                </a:cubicBezTo>
                <a:lnTo>
                  <a:pt x="428625" y="114300"/>
                </a:lnTo>
                <a:lnTo>
                  <a:pt x="428625" y="85725"/>
                </a:lnTo>
                <a:cubicBezTo>
                  <a:pt x="428625" y="54203"/>
                  <a:pt x="402997" y="28575"/>
                  <a:pt x="371475" y="28575"/>
                </a:cubicBezTo>
                <a:lnTo>
                  <a:pt x="57150" y="28575"/>
                </a:lnTo>
                <a:close/>
                <a:moveTo>
                  <a:pt x="428625" y="171450"/>
                </a:moveTo>
                <a:lnTo>
                  <a:pt x="473899" y="171450"/>
                </a:lnTo>
                <a:lnTo>
                  <a:pt x="514350" y="211901"/>
                </a:lnTo>
                <a:lnTo>
                  <a:pt x="514350" y="257175"/>
                </a:lnTo>
                <a:lnTo>
                  <a:pt x="428625" y="257175"/>
                </a:lnTo>
                <a:lnTo>
                  <a:pt x="428625" y="171450"/>
                </a:lnTo>
                <a:close/>
                <a:moveTo>
                  <a:pt x="78581" y="342900"/>
                </a:moveTo>
                <a:cubicBezTo>
                  <a:pt x="98295" y="342900"/>
                  <a:pt x="114300" y="358905"/>
                  <a:pt x="114300" y="378619"/>
                </a:cubicBezTo>
                <a:cubicBezTo>
                  <a:pt x="114300" y="398332"/>
                  <a:pt x="98295" y="414338"/>
                  <a:pt x="78581" y="414338"/>
                </a:cubicBezTo>
                <a:cubicBezTo>
                  <a:pt x="58868" y="414338"/>
                  <a:pt x="42863" y="398332"/>
                  <a:pt x="42863" y="378619"/>
                </a:cubicBezTo>
                <a:cubicBezTo>
                  <a:pt x="42863" y="358905"/>
                  <a:pt x="58868" y="342900"/>
                  <a:pt x="78581" y="342900"/>
                </a:cubicBezTo>
                <a:close/>
                <a:moveTo>
                  <a:pt x="428625" y="378619"/>
                </a:moveTo>
                <a:cubicBezTo>
                  <a:pt x="428625" y="358905"/>
                  <a:pt x="444630" y="342900"/>
                  <a:pt x="464344" y="342900"/>
                </a:cubicBezTo>
                <a:cubicBezTo>
                  <a:pt x="484057" y="342900"/>
                  <a:pt x="500063" y="358905"/>
                  <a:pt x="500063" y="378619"/>
                </a:cubicBezTo>
                <a:cubicBezTo>
                  <a:pt x="500063" y="398332"/>
                  <a:pt x="484057" y="414338"/>
                  <a:pt x="464344" y="414338"/>
                </a:cubicBezTo>
                <a:cubicBezTo>
                  <a:pt x="444630" y="414338"/>
                  <a:pt x="428625" y="398332"/>
                  <a:pt x="428625" y="378619"/>
                </a:cubicBezTo>
                <a:close/>
                <a:moveTo>
                  <a:pt x="192881" y="342900"/>
                </a:moveTo>
                <a:cubicBezTo>
                  <a:pt x="212595" y="342900"/>
                  <a:pt x="228600" y="358905"/>
                  <a:pt x="228600" y="378619"/>
                </a:cubicBezTo>
                <a:cubicBezTo>
                  <a:pt x="228600" y="398332"/>
                  <a:pt x="212595" y="414338"/>
                  <a:pt x="192881" y="414338"/>
                </a:cubicBezTo>
                <a:cubicBezTo>
                  <a:pt x="173168" y="414338"/>
                  <a:pt x="157163" y="398332"/>
                  <a:pt x="157163" y="378619"/>
                </a:cubicBezTo>
                <a:cubicBezTo>
                  <a:pt x="157163" y="358905"/>
                  <a:pt x="173168" y="342900"/>
                  <a:pt x="192881" y="342900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Text 11"/>
          <p:cNvSpPr/>
          <p:nvPr/>
        </p:nvSpPr>
        <p:spPr>
          <a:xfrm>
            <a:off x="9186296" y="3860801"/>
            <a:ext cx="914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跟车拉货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150533" y="4800601"/>
            <a:ext cx="8218311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表面让步，实则将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highlight>
                  <a:srgbClr val="FCCA45">
                    <a:alpha val="100000"/>
                  </a:srgbClr>
                </a:highlight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消费冲动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转化为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highlight>
                  <a:srgbClr val="FCCA45">
                    <a:alpha val="100000"/>
                  </a:srgbClr>
                </a:highlight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劳动体验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，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将亲子博弈从情绪层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拉到现实层面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7244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solidFill>
            <a:srgbClr val="F1EDE4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5-18:35:53-d2tbq2dnfo2stf9djtf0.png"/>
          <p:cNvPicPr>
            <a:picLocks noChangeAspect="1"/>
          </p:cNvPicPr>
          <p:nvPr/>
        </p:nvPicPr>
        <p:blipFill>
          <a:blip r:embed="rId3"/>
          <a:srcRect l="14" r="14"/>
          <a:stretch/>
        </p:blipFill>
        <p:spPr>
          <a:xfrm>
            <a:off x="1632903" y="1431290"/>
            <a:ext cx="8020685" cy="4495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97973" y="883285"/>
            <a:ext cx="6527165" cy="4808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0000" b="1" dirty="0">
                <a:gradFill flip="none" rotWithShape="0">
                  <a:gsLst>
                    <a:gs pos="0">
                      <a:srgbClr val="FED34F"/>
                    </a:gs>
                    <a:gs pos="44000">
                      <a:srgbClr val="F0939E">
                        <a:alpha val="31000"/>
                      </a:srgbClr>
                    </a:gs>
                    <a:gs pos="75000">
                      <a:srgbClr val="FFE890">
                        <a:alpha val="800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411027" y="2993390"/>
            <a:ext cx="6375505" cy="2182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lang="en-US" sz="6000" b="1" dirty="0">
                <a:solidFill>
                  <a:srgbClr val="000000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MiSans" pitchFamily="34" charset="-120"/>
              </a:rPr>
              <a:t>震撼：凌晨的课堂</a:t>
            </a:r>
            <a:endParaRPr lang="en-US" sz="16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7" name="Image 1" descr="https://kimi-img.moonshot.cn/pub/slides/slides_tmpl/image/25-09-05-18:35:50-d2tbq1lnfo2stf9djtc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20" y="4749800"/>
            <a:ext cx="1024890" cy="94170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09-05-18:35:51-d2tbq1tnfo2stf9djtd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0000">
            <a:off x="5381625" y="991870"/>
            <a:ext cx="1428115" cy="12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603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254000" y="1879600"/>
            <a:ext cx="11874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凌晨四点的课堂：生活没有滤镜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254000" y="2438402"/>
            <a:ext cx="11798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少年在黑暗与寂静中，首次感知父母谋生的真实节奏。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254000" y="3098802"/>
            <a:ext cx="3619500" cy="1879600"/>
          </a:xfrm>
          <a:custGeom>
            <a:avLst/>
            <a:gdLst/>
            <a:ahLst/>
            <a:cxnLst/>
            <a:rect l="l" t="t" r="r" b="b"/>
            <a:pathLst>
              <a:path w="3619500" h="1879600">
                <a:moveTo>
                  <a:pt x="101592" y="0"/>
                </a:moveTo>
                <a:lnTo>
                  <a:pt x="3517908" y="0"/>
                </a:lnTo>
                <a:cubicBezTo>
                  <a:pt x="3574016" y="0"/>
                  <a:pt x="3619500" y="45484"/>
                  <a:pt x="3619500" y="101592"/>
                </a:cubicBezTo>
                <a:lnTo>
                  <a:pt x="3619500" y="1778008"/>
                </a:lnTo>
                <a:cubicBezTo>
                  <a:pt x="3619500" y="1834116"/>
                  <a:pt x="3574016" y="1879600"/>
                  <a:pt x="3517908" y="1879600"/>
                </a:cubicBezTo>
                <a:lnTo>
                  <a:pt x="101592" y="1879600"/>
                </a:lnTo>
                <a:cubicBezTo>
                  <a:pt x="45484" y="1879600"/>
                  <a:pt x="0" y="1834116"/>
                  <a:pt x="0" y="1778008"/>
                </a:cubicBezTo>
                <a:lnTo>
                  <a:pt x="0" y="101592"/>
                </a:lnTo>
                <a:cubicBezTo>
                  <a:pt x="0" y="45522"/>
                  <a:pt x="45522" y="0"/>
                  <a:pt x="101592" y="0"/>
                </a:cubicBezTo>
                <a:close/>
              </a:path>
            </a:pathLst>
          </a:custGeom>
          <a:solidFill>
            <a:srgbClr val="2A3A6D">
              <a:alpha val="8627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Shape 5"/>
          <p:cNvSpPr/>
          <p:nvPr/>
        </p:nvSpPr>
        <p:spPr>
          <a:xfrm>
            <a:off x="1808616" y="3302002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28575" y="28575"/>
                </a:moveTo>
                <a:cubicBezTo>
                  <a:pt x="44381" y="28575"/>
                  <a:pt x="57150" y="41344"/>
                  <a:pt x="57150" y="57150"/>
                </a:cubicBezTo>
                <a:lnTo>
                  <a:pt x="57150" y="257175"/>
                </a:lnTo>
                <a:lnTo>
                  <a:pt x="257175" y="257175"/>
                </a:lnTo>
                <a:lnTo>
                  <a:pt x="257175" y="142875"/>
                </a:lnTo>
                <a:cubicBezTo>
                  <a:pt x="257175" y="127069"/>
                  <a:pt x="269944" y="114300"/>
                  <a:pt x="285750" y="114300"/>
                </a:cubicBezTo>
                <a:lnTo>
                  <a:pt x="428625" y="114300"/>
                </a:lnTo>
                <a:cubicBezTo>
                  <a:pt x="475952" y="114300"/>
                  <a:pt x="514350" y="152698"/>
                  <a:pt x="514350" y="200025"/>
                </a:cubicBezTo>
                <a:lnTo>
                  <a:pt x="514350" y="400050"/>
                </a:lnTo>
                <a:cubicBezTo>
                  <a:pt x="514350" y="415856"/>
                  <a:pt x="501581" y="428625"/>
                  <a:pt x="485775" y="428625"/>
                </a:cubicBezTo>
                <a:cubicBezTo>
                  <a:pt x="469969" y="428625"/>
                  <a:pt x="457200" y="415856"/>
                  <a:pt x="457200" y="400050"/>
                </a:cubicBezTo>
                <a:lnTo>
                  <a:pt x="457200" y="342900"/>
                </a:lnTo>
                <a:lnTo>
                  <a:pt x="57150" y="342900"/>
                </a:lnTo>
                <a:lnTo>
                  <a:pt x="57150" y="400050"/>
                </a:lnTo>
                <a:cubicBezTo>
                  <a:pt x="57150" y="415856"/>
                  <a:pt x="44381" y="428625"/>
                  <a:pt x="28575" y="428625"/>
                </a:cubicBezTo>
                <a:cubicBezTo>
                  <a:pt x="12769" y="428625"/>
                  <a:pt x="0" y="415856"/>
                  <a:pt x="0" y="400050"/>
                </a:cubicBezTo>
                <a:lnTo>
                  <a:pt x="0" y="57150"/>
                </a:lnTo>
                <a:cubicBezTo>
                  <a:pt x="0" y="41344"/>
                  <a:pt x="12769" y="28575"/>
                  <a:pt x="28575" y="28575"/>
                </a:cubicBezTo>
                <a:close/>
                <a:moveTo>
                  <a:pt x="100013" y="171450"/>
                </a:moveTo>
                <a:cubicBezTo>
                  <a:pt x="100013" y="139908"/>
                  <a:pt x="125621" y="114300"/>
                  <a:pt x="157163" y="114300"/>
                </a:cubicBezTo>
                <a:cubicBezTo>
                  <a:pt x="188704" y="114300"/>
                  <a:pt x="214313" y="139908"/>
                  <a:pt x="214313" y="171450"/>
                </a:cubicBezTo>
                <a:cubicBezTo>
                  <a:pt x="214313" y="202992"/>
                  <a:pt x="188704" y="228600"/>
                  <a:pt x="157163" y="228600"/>
                </a:cubicBezTo>
                <a:cubicBezTo>
                  <a:pt x="125621" y="228600"/>
                  <a:pt x="100013" y="202992"/>
                  <a:pt x="100013" y="171450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Text 6"/>
          <p:cNvSpPr/>
          <p:nvPr/>
        </p:nvSpPr>
        <p:spPr>
          <a:xfrm>
            <a:off x="1437141" y="3911602"/>
            <a:ext cx="1257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被拽出被窝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12750" y="4267202"/>
            <a:ext cx="3302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凌晨四点，睡意正浓时被母亲拽起，踏上小货车。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284096" y="3098802"/>
            <a:ext cx="3619500" cy="1879600"/>
          </a:xfrm>
          <a:custGeom>
            <a:avLst/>
            <a:gdLst/>
            <a:ahLst/>
            <a:cxnLst/>
            <a:rect l="l" t="t" r="r" b="b"/>
            <a:pathLst>
              <a:path w="3619500" h="1879600">
                <a:moveTo>
                  <a:pt x="101592" y="0"/>
                </a:moveTo>
                <a:lnTo>
                  <a:pt x="3517908" y="0"/>
                </a:lnTo>
                <a:cubicBezTo>
                  <a:pt x="3574016" y="0"/>
                  <a:pt x="3619500" y="45484"/>
                  <a:pt x="3619500" y="101592"/>
                </a:cubicBezTo>
                <a:lnTo>
                  <a:pt x="3619500" y="1778008"/>
                </a:lnTo>
                <a:cubicBezTo>
                  <a:pt x="3619500" y="1834116"/>
                  <a:pt x="3574016" y="1879600"/>
                  <a:pt x="3517908" y="1879600"/>
                </a:cubicBezTo>
                <a:lnTo>
                  <a:pt x="101592" y="1879600"/>
                </a:lnTo>
                <a:cubicBezTo>
                  <a:pt x="45484" y="1879600"/>
                  <a:pt x="0" y="1834116"/>
                  <a:pt x="0" y="1778008"/>
                </a:cubicBezTo>
                <a:lnTo>
                  <a:pt x="0" y="101592"/>
                </a:lnTo>
                <a:cubicBezTo>
                  <a:pt x="0" y="45522"/>
                  <a:pt x="45522" y="0"/>
                  <a:pt x="101592" y="0"/>
                </a:cubicBezTo>
                <a:close/>
              </a:path>
            </a:pathLst>
          </a:custGeom>
          <a:solidFill>
            <a:srgbClr val="2A3A6D">
              <a:alpha val="8627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1" name="Shape 9"/>
          <p:cNvSpPr/>
          <p:nvPr/>
        </p:nvSpPr>
        <p:spPr>
          <a:xfrm>
            <a:off x="5810137" y="3302002"/>
            <a:ext cx="571500" cy="457200"/>
          </a:xfrm>
          <a:custGeom>
            <a:avLst/>
            <a:gdLst/>
            <a:ahLst/>
            <a:cxnLst/>
            <a:rect l="l" t="t" r="r" b="b"/>
            <a:pathLst>
              <a:path w="571500" h="457200">
                <a:moveTo>
                  <a:pt x="57150" y="85725"/>
                </a:moveTo>
                <a:cubicBezTo>
                  <a:pt x="57150" y="54203"/>
                  <a:pt x="82778" y="28575"/>
                  <a:pt x="114300" y="28575"/>
                </a:cubicBezTo>
                <a:lnTo>
                  <a:pt x="371475" y="28575"/>
                </a:lnTo>
                <a:cubicBezTo>
                  <a:pt x="402997" y="28575"/>
                  <a:pt x="428625" y="54203"/>
                  <a:pt x="428625" y="85725"/>
                </a:cubicBezTo>
                <a:lnTo>
                  <a:pt x="428625" y="114300"/>
                </a:lnTo>
                <a:lnTo>
                  <a:pt x="473899" y="114300"/>
                </a:lnTo>
                <a:cubicBezTo>
                  <a:pt x="489079" y="114300"/>
                  <a:pt x="503634" y="120283"/>
                  <a:pt x="514350" y="130999"/>
                </a:cubicBezTo>
                <a:lnTo>
                  <a:pt x="554801" y="171450"/>
                </a:lnTo>
                <a:cubicBezTo>
                  <a:pt x="565517" y="182166"/>
                  <a:pt x="571500" y="196721"/>
                  <a:pt x="571500" y="211901"/>
                </a:cubicBezTo>
                <a:lnTo>
                  <a:pt x="571500" y="342900"/>
                </a:lnTo>
                <a:cubicBezTo>
                  <a:pt x="571500" y="374422"/>
                  <a:pt x="545872" y="400050"/>
                  <a:pt x="514350" y="400050"/>
                </a:cubicBezTo>
                <a:lnTo>
                  <a:pt x="511403" y="400050"/>
                </a:lnTo>
                <a:cubicBezTo>
                  <a:pt x="502116" y="433001"/>
                  <a:pt x="471755" y="457200"/>
                  <a:pt x="435769" y="457200"/>
                </a:cubicBezTo>
                <a:cubicBezTo>
                  <a:pt x="399782" y="457200"/>
                  <a:pt x="369510" y="433001"/>
                  <a:pt x="360134" y="400050"/>
                </a:cubicBezTo>
                <a:lnTo>
                  <a:pt x="268516" y="400050"/>
                </a:lnTo>
                <a:cubicBezTo>
                  <a:pt x="259229" y="433001"/>
                  <a:pt x="228868" y="457200"/>
                  <a:pt x="192881" y="457200"/>
                </a:cubicBezTo>
                <a:cubicBezTo>
                  <a:pt x="156895" y="457200"/>
                  <a:pt x="126623" y="433001"/>
                  <a:pt x="117247" y="400050"/>
                </a:cubicBezTo>
                <a:lnTo>
                  <a:pt x="114300" y="400050"/>
                </a:lnTo>
                <a:cubicBezTo>
                  <a:pt x="82778" y="400050"/>
                  <a:pt x="57150" y="374422"/>
                  <a:pt x="57150" y="342900"/>
                </a:cubicBezTo>
                <a:lnTo>
                  <a:pt x="57150" y="300038"/>
                </a:lnTo>
                <a:lnTo>
                  <a:pt x="21431" y="300038"/>
                </a:lnTo>
                <a:cubicBezTo>
                  <a:pt x="9555" y="300038"/>
                  <a:pt x="0" y="290483"/>
                  <a:pt x="0" y="278606"/>
                </a:cubicBezTo>
                <a:cubicBezTo>
                  <a:pt x="0" y="266730"/>
                  <a:pt x="9555" y="257175"/>
                  <a:pt x="21431" y="257175"/>
                </a:cubicBezTo>
                <a:lnTo>
                  <a:pt x="121444" y="257175"/>
                </a:lnTo>
                <a:cubicBezTo>
                  <a:pt x="133320" y="257175"/>
                  <a:pt x="142875" y="247620"/>
                  <a:pt x="142875" y="235744"/>
                </a:cubicBezTo>
                <a:cubicBezTo>
                  <a:pt x="142875" y="223867"/>
                  <a:pt x="133320" y="214313"/>
                  <a:pt x="121444" y="214313"/>
                </a:cubicBezTo>
                <a:lnTo>
                  <a:pt x="21431" y="214313"/>
                </a:lnTo>
                <a:cubicBezTo>
                  <a:pt x="9555" y="214313"/>
                  <a:pt x="0" y="204758"/>
                  <a:pt x="0" y="192881"/>
                </a:cubicBezTo>
                <a:cubicBezTo>
                  <a:pt x="0" y="181005"/>
                  <a:pt x="9555" y="171450"/>
                  <a:pt x="21431" y="171450"/>
                </a:cubicBezTo>
                <a:lnTo>
                  <a:pt x="178594" y="171450"/>
                </a:lnTo>
                <a:cubicBezTo>
                  <a:pt x="190470" y="171450"/>
                  <a:pt x="200025" y="161895"/>
                  <a:pt x="200025" y="150019"/>
                </a:cubicBezTo>
                <a:cubicBezTo>
                  <a:pt x="200025" y="138142"/>
                  <a:pt x="190470" y="128588"/>
                  <a:pt x="178594" y="128588"/>
                </a:cubicBezTo>
                <a:lnTo>
                  <a:pt x="21431" y="128588"/>
                </a:lnTo>
                <a:cubicBezTo>
                  <a:pt x="9555" y="128588"/>
                  <a:pt x="0" y="119033"/>
                  <a:pt x="0" y="107156"/>
                </a:cubicBezTo>
                <a:cubicBezTo>
                  <a:pt x="0" y="95280"/>
                  <a:pt x="9555" y="85725"/>
                  <a:pt x="21431" y="85725"/>
                </a:cubicBezTo>
                <a:lnTo>
                  <a:pt x="57150" y="85725"/>
                </a:lnTo>
                <a:close/>
                <a:moveTo>
                  <a:pt x="514350" y="257175"/>
                </a:moveTo>
                <a:lnTo>
                  <a:pt x="514350" y="211901"/>
                </a:lnTo>
                <a:lnTo>
                  <a:pt x="473899" y="171450"/>
                </a:lnTo>
                <a:lnTo>
                  <a:pt x="428625" y="171450"/>
                </a:lnTo>
                <a:lnTo>
                  <a:pt x="428625" y="257175"/>
                </a:lnTo>
                <a:lnTo>
                  <a:pt x="514350" y="257175"/>
                </a:lnTo>
                <a:close/>
                <a:moveTo>
                  <a:pt x="228600" y="378619"/>
                </a:moveTo>
                <a:cubicBezTo>
                  <a:pt x="228600" y="358905"/>
                  <a:pt x="212595" y="342900"/>
                  <a:pt x="192881" y="342900"/>
                </a:cubicBezTo>
                <a:cubicBezTo>
                  <a:pt x="173168" y="342900"/>
                  <a:pt x="157163" y="358905"/>
                  <a:pt x="157163" y="378619"/>
                </a:cubicBezTo>
                <a:cubicBezTo>
                  <a:pt x="157163" y="398332"/>
                  <a:pt x="173168" y="414338"/>
                  <a:pt x="192881" y="414338"/>
                </a:cubicBezTo>
                <a:cubicBezTo>
                  <a:pt x="212595" y="414338"/>
                  <a:pt x="228600" y="398332"/>
                  <a:pt x="228600" y="378619"/>
                </a:cubicBezTo>
                <a:close/>
                <a:moveTo>
                  <a:pt x="435769" y="414338"/>
                </a:moveTo>
                <a:cubicBezTo>
                  <a:pt x="455482" y="414338"/>
                  <a:pt x="471488" y="398332"/>
                  <a:pt x="471488" y="378619"/>
                </a:cubicBezTo>
                <a:cubicBezTo>
                  <a:pt x="471488" y="358905"/>
                  <a:pt x="455482" y="342900"/>
                  <a:pt x="435769" y="342900"/>
                </a:cubicBezTo>
                <a:cubicBezTo>
                  <a:pt x="416055" y="342900"/>
                  <a:pt x="400050" y="358905"/>
                  <a:pt x="400050" y="378619"/>
                </a:cubicBezTo>
                <a:cubicBezTo>
                  <a:pt x="400050" y="398332"/>
                  <a:pt x="416055" y="414338"/>
                  <a:pt x="435769" y="414338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0"/>
          <p:cNvSpPr/>
          <p:nvPr/>
        </p:nvSpPr>
        <p:spPr>
          <a:xfrm>
            <a:off x="5581537" y="3911602"/>
            <a:ext cx="1028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长夜奔波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442846" y="4267202"/>
            <a:ext cx="3302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市区限行逼出长夜奔波，生计比校园更早开学。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8314192" y="3098802"/>
            <a:ext cx="3619500" cy="1879600"/>
          </a:xfrm>
          <a:custGeom>
            <a:avLst/>
            <a:gdLst/>
            <a:ahLst/>
            <a:cxnLst/>
            <a:rect l="l" t="t" r="r" b="b"/>
            <a:pathLst>
              <a:path w="3619500" h="1879600">
                <a:moveTo>
                  <a:pt x="101592" y="0"/>
                </a:moveTo>
                <a:lnTo>
                  <a:pt x="3517908" y="0"/>
                </a:lnTo>
                <a:cubicBezTo>
                  <a:pt x="3574016" y="0"/>
                  <a:pt x="3619500" y="45484"/>
                  <a:pt x="3619500" y="101592"/>
                </a:cubicBezTo>
                <a:lnTo>
                  <a:pt x="3619500" y="1778008"/>
                </a:lnTo>
                <a:cubicBezTo>
                  <a:pt x="3619500" y="1834116"/>
                  <a:pt x="3574016" y="1879600"/>
                  <a:pt x="3517908" y="1879600"/>
                </a:cubicBezTo>
                <a:lnTo>
                  <a:pt x="101592" y="1879600"/>
                </a:lnTo>
                <a:cubicBezTo>
                  <a:pt x="45484" y="1879600"/>
                  <a:pt x="0" y="1834116"/>
                  <a:pt x="0" y="1778008"/>
                </a:cubicBezTo>
                <a:lnTo>
                  <a:pt x="0" y="101592"/>
                </a:lnTo>
                <a:cubicBezTo>
                  <a:pt x="0" y="45522"/>
                  <a:pt x="45522" y="0"/>
                  <a:pt x="101592" y="0"/>
                </a:cubicBezTo>
                <a:close/>
              </a:path>
            </a:pathLst>
          </a:custGeom>
          <a:solidFill>
            <a:srgbClr val="2A3A6D">
              <a:alpha val="8627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5" name="Shape 13"/>
          <p:cNvSpPr/>
          <p:nvPr/>
        </p:nvSpPr>
        <p:spPr>
          <a:xfrm>
            <a:off x="9897383" y="330200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57354" y="0"/>
                </a:moveTo>
                <a:cubicBezTo>
                  <a:pt x="257354" y="-15806"/>
                  <a:pt x="244584" y="-28575"/>
                  <a:pt x="228779" y="-28575"/>
                </a:cubicBezTo>
                <a:cubicBezTo>
                  <a:pt x="212973" y="-28575"/>
                  <a:pt x="200204" y="-15806"/>
                  <a:pt x="200204" y="0"/>
                </a:cubicBezTo>
                <a:lnTo>
                  <a:pt x="200204" y="55453"/>
                </a:lnTo>
                <a:lnTo>
                  <a:pt x="186809" y="42059"/>
                </a:lnTo>
                <a:cubicBezTo>
                  <a:pt x="178415" y="33665"/>
                  <a:pt x="164842" y="33665"/>
                  <a:pt x="156537" y="42059"/>
                </a:cubicBezTo>
                <a:cubicBezTo>
                  <a:pt x="148233" y="50453"/>
                  <a:pt x="148144" y="64026"/>
                  <a:pt x="156537" y="72330"/>
                </a:cubicBezTo>
                <a:lnTo>
                  <a:pt x="200293" y="116086"/>
                </a:lnTo>
                <a:lnTo>
                  <a:pt x="200293" y="179130"/>
                </a:lnTo>
                <a:lnTo>
                  <a:pt x="145643" y="147608"/>
                </a:lnTo>
                <a:lnTo>
                  <a:pt x="129659" y="87868"/>
                </a:lnTo>
                <a:cubicBezTo>
                  <a:pt x="126623" y="76438"/>
                  <a:pt x="114836" y="69652"/>
                  <a:pt x="103406" y="72688"/>
                </a:cubicBezTo>
                <a:cubicBezTo>
                  <a:pt x="91976" y="75724"/>
                  <a:pt x="85100" y="87511"/>
                  <a:pt x="88136" y="98941"/>
                </a:cubicBezTo>
                <a:lnTo>
                  <a:pt x="93047" y="117247"/>
                </a:lnTo>
                <a:lnTo>
                  <a:pt x="45095" y="89565"/>
                </a:lnTo>
                <a:cubicBezTo>
                  <a:pt x="31433" y="81707"/>
                  <a:pt x="13930" y="86350"/>
                  <a:pt x="6072" y="100013"/>
                </a:cubicBezTo>
                <a:cubicBezTo>
                  <a:pt x="-1786" y="113675"/>
                  <a:pt x="2857" y="131177"/>
                  <a:pt x="16520" y="139035"/>
                </a:cubicBezTo>
                <a:lnTo>
                  <a:pt x="64472" y="166717"/>
                </a:lnTo>
                <a:lnTo>
                  <a:pt x="46166" y="171629"/>
                </a:lnTo>
                <a:cubicBezTo>
                  <a:pt x="34736" y="174665"/>
                  <a:pt x="27950" y="186452"/>
                  <a:pt x="30986" y="197882"/>
                </a:cubicBezTo>
                <a:cubicBezTo>
                  <a:pt x="34022" y="209312"/>
                  <a:pt x="45809" y="216098"/>
                  <a:pt x="57239" y="213062"/>
                </a:cubicBezTo>
                <a:lnTo>
                  <a:pt x="116979" y="197078"/>
                </a:lnTo>
                <a:lnTo>
                  <a:pt x="171629" y="228600"/>
                </a:lnTo>
                <a:lnTo>
                  <a:pt x="116979" y="260122"/>
                </a:lnTo>
                <a:lnTo>
                  <a:pt x="57239" y="244138"/>
                </a:lnTo>
                <a:cubicBezTo>
                  <a:pt x="45809" y="241102"/>
                  <a:pt x="34022" y="247888"/>
                  <a:pt x="30986" y="259318"/>
                </a:cubicBezTo>
                <a:cubicBezTo>
                  <a:pt x="27950" y="270748"/>
                  <a:pt x="34736" y="282535"/>
                  <a:pt x="46166" y="285571"/>
                </a:cubicBezTo>
                <a:lnTo>
                  <a:pt x="64472" y="290483"/>
                </a:lnTo>
                <a:lnTo>
                  <a:pt x="16520" y="318165"/>
                </a:lnTo>
                <a:cubicBezTo>
                  <a:pt x="2858" y="326023"/>
                  <a:pt x="-1786" y="343525"/>
                  <a:pt x="6072" y="357188"/>
                </a:cubicBezTo>
                <a:cubicBezTo>
                  <a:pt x="13930" y="370850"/>
                  <a:pt x="31432" y="375583"/>
                  <a:pt x="45095" y="367635"/>
                </a:cubicBezTo>
                <a:lnTo>
                  <a:pt x="93047" y="339953"/>
                </a:lnTo>
                <a:lnTo>
                  <a:pt x="88136" y="358259"/>
                </a:lnTo>
                <a:cubicBezTo>
                  <a:pt x="85100" y="369689"/>
                  <a:pt x="91886" y="381476"/>
                  <a:pt x="103316" y="384512"/>
                </a:cubicBezTo>
                <a:cubicBezTo>
                  <a:pt x="114746" y="387548"/>
                  <a:pt x="126534" y="380762"/>
                  <a:pt x="129570" y="369332"/>
                </a:cubicBezTo>
                <a:lnTo>
                  <a:pt x="145554" y="309592"/>
                </a:lnTo>
                <a:lnTo>
                  <a:pt x="200204" y="278070"/>
                </a:lnTo>
                <a:lnTo>
                  <a:pt x="200204" y="341114"/>
                </a:lnTo>
                <a:lnTo>
                  <a:pt x="156448" y="384870"/>
                </a:lnTo>
                <a:cubicBezTo>
                  <a:pt x="148054" y="393263"/>
                  <a:pt x="148054" y="406837"/>
                  <a:pt x="156448" y="415141"/>
                </a:cubicBezTo>
                <a:cubicBezTo>
                  <a:pt x="164842" y="423446"/>
                  <a:pt x="178415" y="423535"/>
                  <a:pt x="186720" y="415141"/>
                </a:cubicBezTo>
                <a:lnTo>
                  <a:pt x="200114" y="401747"/>
                </a:lnTo>
                <a:lnTo>
                  <a:pt x="200114" y="457200"/>
                </a:lnTo>
                <a:cubicBezTo>
                  <a:pt x="200114" y="473006"/>
                  <a:pt x="212884" y="485775"/>
                  <a:pt x="228689" y="485775"/>
                </a:cubicBezTo>
                <a:cubicBezTo>
                  <a:pt x="244495" y="485775"/>
                  <a:pt x="257264" y="473006"/>
                  <a:pt x="257264" y="457200"/>
                </a:cubicBezTo>
                <a:lnTo>
                  <a:pt x="257264" y="401747"/>
                </a:lnTo>
                <a:lnTo>
                  <a:pt x="270659" y="415141"/>
                </a:lnTo>
                <a:cubicBezTo>
                  <a:pt x="279053" y="423535"/>
                  <a:pt x="292626" y="423535"/>
                  <a:pt x="300930" y="415141"/>
                </a:cubicBezTo>
                <a:cubicBezTo>
                  <a:pt x="309235" y="406747"/>
                  <a:pt x="309324" y="393174"/>
                  <a:pt x="300930" y="384870"/>
                </a:cubicBezTo>
                <a:lnTo>
                  <a:pt x="257175" y="341114"/>
                </a:lnTo>
                <a:lnTo>
                  <a:pt x="257175" y="278070"/>
                </a:lnTo>
                <a:lnTo>
                  <a:pt x="311825" y="309592"/>
                </a:lnTo>
                <a:lnTo>
                  <a:pt x="327809" y="369332"/>
                </a:lnTo>
                <a:cubicBezTo>
                  <a:pt x="330845" y="380762"/>
                  <a:pt x="342632" y="387548"/>
                  <a:pt x="354062" y="384512"/>
                </a:cubicBezTo>
                <a:cubicBezTo>
                  <a:pt x="365492" y="381476"/>
                  <a:pt x="372279" y="369689"/>
                  <a:pt x="369243" y="358259"/>
                </a:cubicBezTo>
                <a:lnTo>
                  <a:pt x="364331" y="339953"/>
                </a:lnTo>
                <a:lnTo>
                  <a:pt x="412284" y="367635"/>
                </a:lnTo>
                <a:cubicBezTo>
                  <a:pt x="425946" y="375493"/>
                  <a:pt x="443448" y="370850"/>
                  <a:pt x="451306" y="357187"/>
                </a:cubicBezTo>
                <a:cubicBezTo>
                  <a:pt x="459165" y="343525"/>
                  <a:pt x="454521" y="326023"/>
                  <a:pt x="440859" y="318165"/>
                </a:cubicBezTo>
                <a:lnTo>
                  <a:pt x="392906" y="290483"/>
                </a:lnTo>
                <a:lnTo>
                  <a:pt x="411212" y="285571"/>
                </a:lnTo>
                <a:cubicBezTo>
                  <a:pt x="422642" y="282535"/>
                  <a:pt x="429429" y="270748"/>
                  <a:pt x="426393" y="259318"/>
                </a:cubicBezTo>
                <a:cubicBezTo>
                  <a:pt x="423356" y="247888"/>
                  <a:pt x="411569" y="241102"/>
                  <a:pt x="400139" y="244138"/>
                </a:cubicBezTo>
                <a:lnTo>
                  <a:pt x="340400" y="260122"/>
                </a:lnTo>
                <a:lnTo>
                  <a:pt x="285750" y="228600"/>
                </a:lnTo>
                <a:lnTo>
                  <a:pt x="340400" y="197078"/>
                </a:lnTo>
                <a:lnTo>
                  <a:pt x="400139" y="213062"/>
                </a:lnTo>
                <a:cubicBezTo>
                  <a:pt x="411569" y="216098"/>
                  <a:pt x="423356" y="209312"/>
                  <a:pt x="426393" y="197882"/>
                </a:cubicBezTo>
                <a:cubicBezTo>
                  <a:pt x="429429" y="186452"/>
                  <a:pt x="422642" y="174665"/>
                  <a:pt x="411212" y="171629"/>
                </a:cubicBezTo>
                <a:lnTo>
                  <a:pt x="392906" y="166717"/>
                </a:lnTo>
                <a:lnTo>
                  <a:pt x="440859" y="139035"/>
                </a:lnTo>
                <a:cubicBezTo>
                  <a:pt x="454521" y="131177"/>
                  <a:pt x="459254" y="113675"/>
                  <a:pt x="451306" y="100012"/>
                </a:cubicBezTo>
                <a:cubicBezTo>
                  <a:pt x="443359" y="86350"/>
                  <a:pt x="425946" y="81707"/>
                  <a:pt x="412284" y="89565"/>
                </a:cubicBezTo>
                <a:lnTo>
                  <a:pt x="364331" y="117247"/>
                </a:lnTo>
                <a:lnTo>
                  <a:pt x="369243" y="98941"/>
                </a:lnTo>
                <a:cubicBezTo>
                  <a:pt x="372279" y="87511"/>
                  <a:pt x="365492" y="75724"/>
                  <a:pt x="354062" y="72688"/>
                </a:cubicBezTo>
                <a:cubicBezTo>
                  <a:pt x="342632" y="69652"/>
                  <a:pt x="330845" y="76438"/>
                  <a:pt x="327809" y="87868"/>
                </a:cubicBezTo>
                <a:lnTo>
                  <a:pt x="311825" y="147608"/>
                </a:lnTo>
                <a:lnTo>
                  <a:pt x="257175" y="179130"/>
                </a:lnTo>
                <a:lnTo>
                  <a:pt x="257175" y="116086"/>
                </a:lnTo>
                <a:lnTo>
                  <a:pt x="300930" y="72330"/>
                </a:lnTo>
                <a:cubicBezTo>
                  <a:pt x="309324" y="63937"/>
                  <a:pt x="309324" y="50363"/>
                  <a:pt x="300930" y="42059"/>
                </a:cubicBezTo>
                <a:cubicBezTo>
                  <a:pt x="292537" y="33754"/>
                  <a:pt x="278963" y="33665"/>
                  <a:pt x="270659" y="42059"/>
                </a:cubicBezTo>
                <a:lnTo>
                  <a:pt x="257264" y="55453"/>
                </a:lnTo>
                <a:lnTo>
                  <a:pt x="257264" y="0"/>
                </a:ln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6" name="Text 14"/>
          <p:cNvSpPr/>
          <p:nvPr/>
        </p:nvSpPr>
        <p:spPr>
          <a:xfrm>
            <a:off x="9611633" y="3911602"/>
            <a:ext cx="1028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冷水拍脸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472942" y="4267202"/>
            <a:ext cx="3302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父亲为提神用冷水拍脸，安全责任比考试更重。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96943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solidFill>
            <a:srgbClr val="F1EDE4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5-18:35:53-d2tbq2dnfo2stf9djtf0.png"/>
          <p:cNvPicPr>
            <a:picLocks noChangeAspect="1"/>
          </p:cNvPicPr>
          <p:nvPr/>
        </p:nvPicPr>
        <p:blipFill>
          <a:blip r:embed="rId3"/>
          <a:srcRect l="14" r="14"/>
          <a:stretch/>
        </p:blipFill>
        <p:spPr>
          <a:xfrm>
            <a:off x="1632903" y="1431290"/>
            <a:ext cx="8020685" cy="4495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97973" y="883285"/>
            <a:ext cx="6527165" cy="4808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0000" b="1" dirty="0">
                <a:gradFill flip="none" rotWithShape="0">
                  <a:gsLst>
                    <a:gs pos="0">
                      <a:srgbClr val="FED34F"/>
                    </a:gs>
                    <a:gs pos="44000">
                      <a:srgbClr val="F0939E">
                        <a:alpha val="31000"/>
                      </a:srgbClr>
                    </a:gs>
                    <a:gs pos="75000">
                      <a:srgbClr val="FFE890">
                        <a:alpha val="800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411028" y="2993390"/>
            <a:ext cx="6527164" cy="2182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lang="en-US" sz="6000" b="1" dirty="0">
                <a:solidFill>
                  <a:srgbClr val="000000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MiSans" pitchFamily="34" charset="-120"/>
              </a:rPr>
              <a:t>称重：汗水的汇率</a:t>
            </a:r>
            <a:endParaRPr lang="en-US" sz="16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7" name="Image 1" descr="https://kimi-img.moonshot.cn/pub/slides/slides_tmpl/image/25-09-05-18:35:50-d2tbq1lnfo2stf9djtc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20" y="4749800"/>
            <a:ext cx="1024890" cy="94170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09-05-18:35:51-d2tbq1tnfo2stf9djtd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0000">
            <a:off x="5381625" y="991870"/>
            <a:ext cx="1428115" cy="12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8286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254000" y="1574800"/>
            <a:ext cx="57658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3A6D">
                    <a:alpha val="85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一千斤的重量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254000" y="2286000"/>
            <a:ext cx="5651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烈日下车厢如蒸笼，一千多斤西瓜需逐只手搬。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54000" y="2844800"/>
            <a:ext cx="5537200" cy="711200"/>
          </a:xfrm>
          <a:custGeom>
            <a:avLst/>
            <a:gdLst/>
            <a:ahLst/>
            <a:cxnLst/>
            <a:rect l="l" t="t" r="r" b="b"/>
            <a:pathLst>
              <a:path w="5537200" h="711200">
                <a:moveTo>
                  <a:pt x="101602" y="0"/>
                </a:moveTo>
                <a:lnTo>
                  <a:pt x="5435598" y="0"/>
                </a:lnTo>
                <a:cubicBezTo>
                  <a:pt x="5491711" y="0"/>
                  <a:pt x="5537200" y="45489"/>
                  <a:pt x="5537200" y="101602"/>
                </a:cubicBezTo>
                <a:lnTo>
                  <a:pt x="5537200" y="609598"/>
                </a:lnTo>
                <a:cubicBezTo>
                  <a:pt x="5537200" y="665711"/>
                  <a:pt x="5491711" y="711200"/>
                  <a:pt x="5435598" y="711200"/>
                </a:cubicBezTo>
                <a:lnTo>
                  <a:pt x="101602" y="711200"/>
                </a:lnTo>
                <a:cubicBezTo>
                  <a:pt x="45489" y="711200"/>
                  <a:pt x="0" y="665711"/>
                  <a:pt x="0" y="6095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EE6172">
              <a:alpha val="2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Text 5"/>
          <p:cNvSpPr/>
          <p:nvPr/>
        </p:nvSpPr>
        <p:spPr>
          <a:xfrm>
            <a:off x="457200" y="3048000"/>
            <a:ext cx="523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少年：几十只瓜便手臂发抖，T恤湿透。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254000" y="3759200"/>
            <a:ext cx="5537200" cy="711200"/>
          </a:xfrm>
          <a:custGeom>
            <a:avLst/>
            <a:gdLst/>
            <a:ahLst/>
            <a:cxnLst/>
            <a:rect l="l" t="t" r="r" b="b"/>
            <a:pathLst>
              <a:path w="5537200" h="711200">
                <a:moveTo>
                  <a:pt x="101602" y="0"/>
                </a:moveTo>
                <a:lnTo>
                  <a:pt x="5435598" y="0"/>
                </a:lnTo>
                <a:cubicBezTo>
                  <a:pt x="5491711" y="0"/>
                  <a:pt x="5537200" y="45489"/>
                  <a:pt x="5537200" y="101602"/>
                </a:cubicBezTo>
                <a:lnTo>
                  <a:pt x="5537200" y="609598"/>
                </a:lnTo>
                <a:cubicBezTo>
                  <a:pt x="5537200" y="665711"/>
                  <a:pt x="5491711" y="711200"/>
                  <a:pt x="5435598" y="711200"/>
                </a:cubicBezTo>
                <a:lnTo>
                  <a:pt x="101602" y="711200"/>
                </a:lnTo>
                <a:cubicBezTo>
                  <a:pt x="45489" y="711200"/>
                  <a:pt x="0" y="665711"/>
                  <a:pt x="0" y="6095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6981A4">
              <a:alpha val="2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Text 7"/>
          <p:cNvSpPr/>
          <p:nvPr/>
        </p:nvSpPr>
        <p:spPr>
          <a:xfrm>
            <a:off x="457200" y="3962400"/>
            <a:ext cx="523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父母：汗如雨下，速度不减。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54000" y="4673600"/>
            <a:ext cx="5638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“拉一趟货”从口头变成筋骨记忆，少年首次用肌肉感知钱的重量。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0" descr="https://kimi-web-img.moonshot.cn/img/youjia.bj.bcebos.com/67d274eab4e5c538eb24b3dce822a7dc358d59e4"/>
          <p:cNvPicPr>
            <a:picLocks noChangeAspect="1"/>
          </p:cNvPicPr>
          <p:nvPr/>
        </p:nvPicPr>
        <p:blipFill>
          <a:blip r:embed="rId3"/>
          <a:srcRect l="9701" r="9701"/>
          <a:stretch/>
        </p:blipFill>
        <p:spPr>
          <a:xfrm>
            <a:off x="6096000" y="1047750"/>
            <a:ext cx="5842000" cy="4762500"/>
          </a:xfrm>
          <a:prstGeom prst="roundRect">
            <a:avLst>
              <a:gd name="adj" fmla="val 3200"/>
            </a:avLst>
          </a:prstGeom>
        </p:spPr>
      </p:pic>
    </p:spTree>
    <p:extLst>
      <p:ext uri="{BB962C8B-B14F-4D97-AF65-F5344CB8AC3E}">
        <p14:creationId xmlns:p14="http://schemas.microsoft.com/office/powerpoint/2010/main" val="17178604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384</Words>
  <Application>Microsoft Office PowerPoint</Application>
  <PresentationFormat>宽屏</PresentationFormat>
  <Paragraphs>109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MiSans</vt:lpstr>
      <vt:lpstr>Noto Sans SC</vt:lpstr>
      <vt:lpstr>等线</vt:lpstr>
      <vt:lpstr>等线 Light</vt:lpstr>
      <vt:lpstr>黑体</vt:lpstr>
      <vt:lpstr>华文彩云</vt:lpstr>
      <vt:lpstr>楷体</vt:lpstr>
      <vt:lpstr>Arial</vt:lpstr>
      <vt:lpstr>Calibri</vt:lpstr>
      <vt:lpstr>Office 主题​​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宋 宇杰</dc:creator>
  <cp:lastModifiedBy>宋 宇杰</cp:lastModifiedBy>
  <cp:revision>2</cp:revision>
  <dcterms:created xsi:type="dcterms:W3CDTF">2025-12-08T16:14:21Z</dcterms:created>
  <dcterms:modified xsi:type="dcterms:W3CDTF">2025-12-14T08:05:41Z</dcterms:modified>
</cp:coreProperties>
</file>