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249" y="7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5DA08-3AC2-FFA3-65AB-5EA46CC8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BF2C07-AC59-D504-D112-1BD53DD2F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56BC0-16FD-2A3F-3875-83910B9D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CBF73D-F35F-AF04-E90F-C139E099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33FC72-83E4-871D-9050-87FD4AB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9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9F400-4251-3EF1-AEB5-FF860A8D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137F88-219A-5AE1-0860-A03CA98E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C1B1EC-9ED1-570B-966E-F5A56BB9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3F5A7B-2E70-8063-77EB-AEAC0EC6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BD2F84-8811-7B4A-C5BC-8EC0F223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8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648C02-D48E-0C5A-87B1-D8B54105D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2177A-53F9-3E10-FEE4-AB52BED23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99A2B-4D0D-B332-EBBA-A6A69FB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8E22DC-36A1-4E8C-BB52-EAA86198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4EC467-9880-150A-F47D-A9ABEB30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21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2702C-0145-B2D8-6C11-5CE5DC878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8B08AC-F1D4-AF1F-2A7C-84A22859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127DE7-8D1B-73C9-FF54-1094BEB3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4F4E52-F27C-91D4-B368-5209C973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9F441B-6D8A-58D8-CA74-1F753515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60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1725C-BCB2-64AE-A11E-5594AF56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EAC9B-1F41-48F5-05E3-21C6A6ABD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D47A7D-8698-64F0-DF31-151BEC6A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2D6738-F889-7CD8-D91B-2D846E17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99E68-D6EC-3FC3-11B5-E3ECEB20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44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083D9-CA18-BFF4-FD59-68BD11A2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FAF123-2633-6246-6A9B-EDE492002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2D2A1-C10E-1372-DBB3-5CD5D9CF7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F93157-EB98-F4C7-05C3-EDA102B4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52946-9C0F-A005-F72C-DA5E0CA7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2DCA09-F6E9-6772-6891-0A8FACE2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92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59086-8260-6F80-2877-27A3DB12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AE3F1-A0E8-8D78-F908-D66F0C0D0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F6E671-A7E3-206F-D343-8762B4367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E78C02E-A7EE-3D65-49CC-52188B4B4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2C2BA3-7EFD-3FA2-4275-9F6A5F0FB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6BAD79F-BDDF-A67C-FCB6-179E570F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E32BD8-3F15-2D57-9A5D-B8DCB60A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86B1C92-6A79-785E-A356-9247B562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99400-3215-7391-B1E4-277D3054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F30AA4-A822-4633-4495-6AA939B3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A79430-A019-BE3E-42AB-65168AA8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9D53C-B1DA-FB0E-11FA-F6906FCD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92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63FCF8-60B0-164A-4405-CEE5B112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E93BC2-E57E-8C3A-A135-6B5D8C3E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49F3F5-27AF-D01E-72A5-BC38FAFC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7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C01D8-1161-7B0A-5CB4-D47D0C1B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721951-BF0F-0C8E-1E5C-7A5B9FA5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3340C9-D62C-F90A-FCB8-7B274A417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3861E-685F-F139-5EBF-AA8E32A2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D3330E-96A8-854D-76B0-A172AF7B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9013FC-4E69-522D-21EE-BE341855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01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FC5D2A-807F-D21A-8415-593E4983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206737F-F788-1C1F-53A2-8C5C3B3D6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DB9653-F7F5-2AD9-94F5-AA977D165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E89A64-246F-D58A-9180-E1511CE8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49BC7A-48AB-9A72-8FB1-7E7E525E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0F819D-631A-75EA-8A57-D110DC04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28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D4AEA-5366-F1FB-5A66-11478A5F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C05634-7E41-E92F-F62B-7DB2C60FA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E8BBA-B757-E5B4-B80D-945086679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74776D-14C2-4738-A667-6285C01A0440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AC3D01-1AF7-CB06-09AF-901491019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A3A374-01BF-2C21-F677-1219048FA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0AEE2-4028-488E-ACAC-A162FD052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2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2A9FF-CC3F-159C-CDCE-4A1F36C22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36158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开合智慧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EBC773-12E2-0E53-B09E-29D7D473F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33612"/>
            <a:ext cx="9144000" cy="348438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把握人生开合节奏，谱写青春非凡篇章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学习刘德华华为发布会演讲精神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高二（</a:t>
            </a:r>
            <a:r>
              <a:rPr lang="en-US" altLang="zh-CN" dirty="0">
                <a:solidFill>
                  <a:schemeClr val="bg1"/>
                </a:solidFill>
              </a:rPr>
              <a:t>14</a:t>
            </a:r>
            <a:r>
              <a:rPr lang="zh-CN" altLang="en-US" dirty="0">
                <a:solidFill>
                  <a:schemeClr val="bg1"/>
                </a:solidFill>
              </a:rPr>
              <a:t>）班</a:t>
            </a:r>
          </a:p>
        </p:txBody>
      </p:sp>
      <p:sp>
        <p:nvSpPr>
          <p:cNvPr id="4" name="矩形: 圆角 50">
            <a:extLst>
              <a:ext uri="{FF2B5EF4-FFF2-40B4-BE49-F238E27FC236}">
                <a16:creationId xmlns:a16="http://schemas.microsoft.com/office/drawing/2014/main" id="{53C9DC00-2F0B-3DA4-C598-C9E725709C2B}"/>
              </a:ext>
            </a:extLst>
          </p:cNvPr>
          <p:cNvSpPr/>
          <p:nvPr/>
        </p:nvSpPr>
        <p:spPr>
          <a:xfrm>
            <a:off x="1204589" y="7070691"/>
            <a:ext cx="9782822" cy="5717724"/>
          </a:xfrm>
          <a:prstGeom prst="roundRect">
            <a:avLst/>
          </a:prstGeom>
          <a:solidFill>
            <a:schemeClr val="bg1"/>
          </a:solidFill>
          <a:ln w="605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: 圆角 50">
            <a:extLst>
              <a:ext uri="{FF2B5EF4-FFF2-40B4-BE49-F238E27FC236}">
                <a16:creationId xmlns:a16="http://schemas.microsoft.com/office/drawing/2014/main" id="{06B55A47-0339-46A9-DF7E-84B0555D2608}"/>
              </a:ext>
            </a:extLst>
          </p:cNvPr>
          <p:cNvSpPr/>
          <p:nvPr/>
        </p:nvSpPr>
        <p:spPr>
          <a:xfrm>
            <a:off x="-4943304" y="1122363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解析“开合”智慧</a:t>
            </a:r>
          </a:p>
        </p:txBody>
      </p:sp>
      <p:sp>
        <p:nvSpPr>
          <p:cNvPr id="6" name="矩形: 圆角 50">
            <a:extLst>
              <a:ext uri="{FF2B5EF4-FFF2-40B4-BE49-F238E27FC236}">
                <a16:creationId xmlns:a16="http://schemas.microsoft.com/office/drawing/2014/main" id="{811473FC-2D19-DC2B-BB41-AB95854F19B7}"/>
              </a:ext>
            </a:extLst>
          </p:cNvPr>
          <p:cNvSpPr/>
          <p:nvPr/>
        </p:nvSpPr>
        <p:spPr>
          <a:xfrm>
            <a:off x="12890268" y="1150382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联系学习生活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6B55A47-0339-46A9-DF7E-84B0555D2608}"/>
              </a:ext>
            </a:extLst>
          </p:cNvPr>
          <p:cNvSpPr/>
          <p:nvPr/>
        </p:nvSpPr>
        <p:spPr>
          <a:xfrm>
            <a:off x="-4943305" y="3912027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互动与升华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6B55A47-0339-46A9-DF7E-84B0555D2608}"/>
              </a:ext>
            </a:extLst>
          </p:cNvPr>
          <p:cNvSpPr/>
          <p:nvPr/>
        </p:nvSpPr>
        <p:spPr>
          <a:xfrm>
            <a:off x="12890269" y="3912027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1239129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55AA2-452A-341A-E452-A1AA686C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B1C0A7B-128A-C40C-95D2-D929E85FB3DD}"/>
              </a:ext>
            </a:extLst>
          </p:cNvPr>
          <p:cNvSpPr txBox="1"/>
          <p:nvPr/>
        </p:nvSpPr>
        <p:spPr>
          <a:xfrm>
            <a:off x="253218" y="255183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/>
              <a:t>每个人的起点不同，但只要心怀梦想并坚持努力，就能让平凡的日子闪耀光彩。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3CF42-D227-A079-5F71-0362E01E9E40}"/>
              </a:ext>
            </a:extLst>
          </p:cNvPr>
          <p:cNvSpPr txBox="1"/>
          <p:nvPr/>
        </p:nvSpPr>
        <p:spPr>
          <a:xfrm>
            <a:off x="425003" y="8113690"/>
            <a:ext cx="11874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就像</a:t>
            </a:r>
            <a:r>
              <a:rPr lang="en-US" altLang="zh-CN" dirty="0"/>
              <a:t>《Dream It Possible》</a:t>
            </a:r>
            <a:r>
              <a:rPr lang="zh-CN" altLang="en-US" dirty="0"/>
              <a:t>的歌词那样</a:t>
            </a:r>
            <a:endParaRPr lang="en-US" altLang="zh-CN" dirty="0"/>
          </a:p>
          <a:p>
            <a:pPr algn="ctr"/>
            <a:r>
              <a:rPr lang="en-US" altLang="zh-CN" i="1" dirty="0"/>
              <a:t>“We will glow in the dark turning dust to gold”</a:t>
            </a:r>
          </a:p>
          <a:p>
            <a:pPr algn="ctr"/>
            <a:r>
              <a:rPr lang="zh-CN" altLang="en-US" i="1" dirty="0"/>
              <a:t>“在黑暗中发光，点石成金”</a:t>
            </a:r>
            <a:endParaRPr lang="en-US" altLang="zh-CN" i="1" dirty="0"/>
          </a:p>
          <a:p>
            <a:pPr algn="ctr"/>
            <a:r>
              <a:rPr lang="en-US" altLang="zh-CN" i="1" dirty="0"/>
              <a:t>“And we’ll dream it possible”</a:t>
            </a:r>
          </a:p>
          <a:p>
            <a:pPr algn="ctr"/>
            <a:r>
              <a:rPr lang="zh-CN" altLang="en-US" i="1" dirty="0"/>
              <a:t>“有梦想，尽情追“</a:t>
            </a:r>
          </a:p>
        </p:txBody>
      </p:sp>
    </p:spTree>
    <p:extLst>
      <p:ext uri="{BB962C8B-B14F-4D97-AF65-F5344CB8AC3E}">
        <p14:creationId xmlns:p14="http://schemas.microsoft.com/office/powerpoint/2010/main" val="4231839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D8394-2B33-F2F0-7BCB-8C961FA5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1E0CD8E-9140-3CE4-D4FC-D401354E672E}"/>
              </a:ext>
            </a:extLst>
          </p:cNvPr>
          <p:cNvSpPr txBox="1"/>
          <p:nvPr/>
        </p:nvSpPr>
        <p:spPr>
          <a:xfrm>
            <a:off x="-4679853" y="-3512078"/>
            <a:ext cx="215517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/>
              <a:t>每个人的起点不同，但只要心怀梦想并坚持努力，就能让平凡的日子闪耀光彩。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8471FF-6D53-2737-42AC-1F99709AADBF}"/>
              </a:ext>
            </a:extLst>
          </p:cNvPr>
          <p:cNvSpPr txBox="1"/>
          <p:nvPr/>
        </p:nvSpPr>
        <p:spPr>
          <a:xfrm>
            <a:off x="158839" y="1690062"/>
            <a:ext cx="118743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/>
              <a:t>就像</a:t>
            </a:r>
            <a:r>
              <a:rPr lang="en-US" altLang="zh-CN" sz="4400" dirty="0"/>
              <a:t>《Dream It Possible》</a:t>
            </a:r>
            <a:r>
              <a:rPr lang="zh-CN" altLang="en-US" sz="4400" dirty="0"/>
              <a:t>的歌词那样</a:t>
            </a:r>
            <a:endParaRPr lang="en-US" altLang="zh-CN" sz="4400" dirty="0"/>
          </a:p>
          <a:p>
            <a:pPr algn="ctr"/>
            <a:r>
              <a:rPr lang="en-US" altLang="zh-CN" sz="4400" i="1" dirty="0"/>
              <a:t>“We will glow in the dark turning dust to gold”</a:t>
            </a:r>
          </a:p>
          <a:p>
            <a:pPr algn="ctr"/>
            <a:r>
              <a:rPr lang="zh-CN" altLang="en-US" sz="4400" i="1" dirty="0"/>
              <a:t>“在黑暗中发光，点石成金”</a:t>
            </a:r>
            <a:endParaRPr lang="en-US" altLang="zh-CN" sz="4400" i="1" dirty="0"/>
          </a:p>
          <a:p>
            <a:pPr algn="ctr"/>
            <a:r>
              <a:rPr lang="en-US" altLang="zh-CN" sz="4400" i="1" dirty="0"/>
              <a:t>“And we’ll dream it possible”</a:t>
            </a:r>
          </a:p>
          <a:p>
            <a:pPr algn="ctr"/>
            <a:r>
              <a:rPr lang="zh-CN" altLang="en-US" sz="4400" i="1" dirty="0"/>
              <a:t>“有梦想，尽情追“</a:t>
            </a:r>
          </a:p>
        </p:txBody>
      </p:sp>
    </p:spTree>
    <p:extLst>
      <p:ext uri="{BB962C8B-B14F-4D97-AF65-F5344CB8AC3E}">
        <p14:creationId xmlns:p14="http://schemas.microsoft.com/office/powerpoint/2010/main" val="1211460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0CAC4D-3539-5F3C-4BD1-525EF4CE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月7日">
            <a:hlinkClick r:id="" action="ppaction://media"/>
            <a:extLst>
              <a:ext uri="{FF2B5EF4-FFF2-40B4-BE49-F238E27FC236}">
                <a16:creationId xmlns:a16="http://schemas.microsoft.com/office/drawing/2014/main" id="{84B66B9D-5646-3A44-A6F5-2FA89F655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063" y="232063"/>
            <a:ext cx="6393873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8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60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E0995-A358-BCBA-A704-EAF7F56DB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D051BA-3A8F-50FE-2B36-DBBDA564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521084"/>
            <a:ext cx="9144000" cy="1236158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开合智慧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AC2FC3-87FB-A129-4041-7470A186F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321990"/>
            <a:ext cx="9144000" cy="348438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把握人生开合节奏，谱写青春非凡篇章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学习刘德华华为发布会演讲精神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高二（</a:t>
            </a:r>
            <a:r>
              <a:rPr lang="en-US" altLang="zh-CN" dirty="0">
                <a:solidFill>
                  <a:schemeClr val="bg1"/>
                </a:solidFill>
              </a:rPr>
              <a:t>14</a:t>
            </a:r>
            <a:r>
              <a:rPr lang="zh-CN" altLang="en-US" dirty="0">
                <a:solidFill>
                  <a:schemeClr val="bg1"/>
                </a:solidFill>
              </a:rPr>
              <a:t>）班</a:t>
            </a:r>
          </a:p>
        </p:txBody>
      </p:sp>
      <p:sp>
        <p:nvSpPr>
          <p:cNvPr id="4" name="矩形: 圆角 50">
            <a:extLst>
              <a:ext uri="{FF2B5EF4-FFF2-40B4-BE49-F238E27FC236}">
                <a16:creationId xmlns:a16="http://schemas.microsoft.com/office/drawing/2014/main" id="{BB6214F9-12D5-76A0-A27A-13E3B6DEF77C}"/>
              </a:ext>
            </a:extLst>
          </p:cNvPr>
          <p:cNvSpPr/>
          <p:nvPr/>
        </p:nvSpPr>
        <p:spPr>
          <a:xfrm>
            <a:off x="1204589" y="570138"/>
            <a:ext cx="9782822" cy="5717724"/>
          </a:xfrm>
          <a:prstGeom prst="roundRect">
            <a:avLst/>
          </a:prstGeom>
          <a:solidFill>
            <a:schemeClr val="bg1"/>
          </a:solidFill>
          <a:ln w="605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rtlCol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6B55A47-0339-46A9-DF7E-84B0555D2608}"/>
              </a:ext>
            </a:extLst>
          </p:cNvPr>
          <p:cNvSpPr/>
          <p:nvPr/>
        </p:nvSpPr>
        <p:spPr>
          <a:xfrm>
            <a:off x="1523999" y="1210291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解析“开合”智慧</a:t>
            </a:r>
          </a:p>
        </p:txBody>
      </p:sp>
      <p:sp>
        <p:nvSpPr>
          <p:cNvPr id="7" name="矩形: 圆角 50">
            <a:extLst>
              <a:ext uri="{FF2B5EF4-FFF2-40B4-BE49-F238E27FC236}">
                <a16:creationId xmlns:a16="http://schemas.microsoft.com/office/drawing/2014/main" id="{0624B9F3-51F3-2B3C-F716-1B26989FF2E3}"/>
              </a:ext>
            </a:extLst>
          </p:cNvPr>
          <p:cNvSpPr/>
          <p:nvPr/>
        </p:nvSpPr>
        <p:spPr>
          <a:xfrm>
            <a:off x="6422970" y="1210290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联系学习生活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72EA7E6-1080-8296-8A92-BAD2BEABDC5C}"/>
              </a:ext>
            </a:extLst>
          </p:cNvPr>
          <p:cNvSpPr/>
          <p:nvPr/>
        </p:nvSpPr>
        <p:spPr>
          <a:xfrm>
            <a:off x="1523999" y="3661398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互动与升华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55AFDEC-22A0-ED41-F6B4-AA1567BBFFCF}"/>
              </a:ext>
            </a:extLst>
          </p:cNvPr>
          <p:cNvSpPr/>
          <p:nvPr/>
        </p:nvSpPr>
        <p:spPr>
          <a:xfrm>
            <a:off x="6422967" y="3661397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1611859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60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C81B4-987C-820A-9D64-600CBC7E5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50">
            <a:extLst>
              <a:ext uri="{FF2B5EF4-FFF2-40B4-BE49-F238E27FC236}">
                <a16:creationId xmlns:a16="http://schemas.microsoft.com/office/drawing/2014/main" id="{E3F68E7A-E4C1-92B8-7240-A04B6F87DBB0}"/>
              </a:ext>
            </a:extLst>
          </p:cNvPr>
          <p:cNvSpPr/>
          <p:nvPr/>
        </p:nvSpPr>
        <p:spPr>
          <a:xfrm>
            <a:off x="-774847" y="-616862"/>
            <a:ext cx="13741695" cy="8091724"/>
          </a:xfrm>
          <a:prstGeom prst="roundRect">
            <a:avLst/>
          </a:prstGeom>
          <a:solidFill>
            <a:schemeClr val="bg1"/>
          </a:solidFill>
          <a:ln w="605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1B6F790-D900-6B27-0B94-44A9FBAA9ABC}"/>
              </a:ext>
            </a:extLst>
          </p:cNvPr>
          <p:cNvSpPr/>
          <p:nvPr/>
        </p:nvSpPr>
        <p:spPr>
          <a:xfrm>
            <a:off x="-4793674" y="1210290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解析“开合”智慧</a:t>
            </a:r>
          </a:p>
        </p:txBody>
      </p:sp>
      <p:sp>
        <p:nvSpPr>
          <p:cNvPr id="7" name="矩形: 圆角 50">
            <a:extLst>
              <a:ext uri="{FF2B5EF4-FFF2-40B4-BE49-F238E27FC236}">
                <a16:creationId xmlns:a16="http://schemas.microsoft.com/office/drawing/2014/main" id="{093572DE-578E-4260-EABE-8C99E9B180CC}"/>
              </a:ext>
            </a:extLst>
          </p:cNvPr>
          <p:cNvSpPr/>
          <p:nvPr/>
        </p:nvSpPr>
        <p:spPr>
          <a:xfrm>
            <a:off x="12740641" y="1210289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联系学习生活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EFAD2B-B4D8-29B1-85F5-0C8F47EEC77D}"/>
              </a:ext>
            </a:extLst>
          </p:cNvPr>
          <p:cNvSpPr/>
          <p:nvPr/>
        </p:nvSpPr>
        <p:spPr>
          <a:xfrm>
            <a:off x="-4793674" y="3661397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互动与升华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351C113-F074-02C9-F45F-C54ADBFC5364}"/>
              </a:ext>
            </a:extLst>
          </p:cNvPr>
          <p:cNvSpPr/>
          <p:nvPr/>
        </p:nvSpPr>
        <p:spPr>
          <a:xfrm>
            <a:off x="12740641" y="3661396"/>
            <a:ext cx="4245033" cy="1596043"/>
          </a:xfrm>
          <a:prstGeom prst="roundRect">
            <a:avLst>
              <a:gd name="adj" fmla="val 41560"/>
            </a:avLst>
          </a:prstGeom>
          <a:solidFill>
            <a:schemeClr val="tx2">
              <a:alpha val="3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4245164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B16B0EB-3C04-BC66-89D9-C44D8FF0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749" y="-791737"/>
            <a:ext cx="15309497" cy="66564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8386CBA-6DE2-39D2-0B4F-FAF51C32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8749" y="6581039"/>
            <a:ext cx="15535919" cy="665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B4F4-20C5-B55C-01F2-BBF1E91BF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AA77A4-AEF5-8074-0A8E-AC068D71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541" y="-7432388"/>
            <a:ext cx="15309497" cy="66564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635A0A-445B-847C-2711-FD39174F6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8751" y="1880702"/>
            <a:ext cx="15535919" cy="665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4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A960A-1071-CE2E-63FF-62DA5D9FC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F77669-2DBE-6F5A-7707-E6F4A96C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353" y="-1388884"/>
            <a:ext cx="15368705" cy="81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841CF-7772-474B-379A-51509B810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CD6E24D-5F52-6231-1EF7-7537742D8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26233" y="-1280161"/>
            <a:ext cx="15878703" cy="71036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065064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A234-D4AF-105E-205B-F888FC3CF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应用程序, Teams">
            <a:extLst>
              <a:ext uri="{FF2B5EF4-FFF2-40B4-BE49-F238E27FC236}">
                <a16:creationId xmlns:a16="http://schemas.microsoft.com/office/drawing/2014/main" id="{6B285695-5814-5D9D-4F1F-3D7AAD5D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967" y="1716259"/>
            <a:ext cx="14277989" cy="92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57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C45D-D872-00A3-864F-1ECD3564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应用程序, Teams">
            <a:extLst>
              <a:ext uri="{FF2B5EF4-FFF2-40B4-BE49-F238E27FC236}">
                <a16:creationId xmlns:a16="http://schemas.microsoft.com/office/drawing/2014/main" id="{F853971D-3A8E-64A8-4510-37891DF2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159" y="-4621020"/>
            <a:ext cx="14252558" cy="92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8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215</Words>
  <Application>Microsoft Office PowerPoint</Application>
  <PresentationFormat>宽屏</PresentationFormat>
  <Paragraphs>36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微软雅黑</vt:lpstr>
      <vt:lpstr>Arial</vt:lpstr>
      <vt:lpstr>Office 主题​​</vt:lpstr>
      <vt:lpstr>开合智慧</vt:lpstr>
      <vt:lpstr>开合智慧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8615671531119</dc:creator>
  <cp:lastModifiedBy>8615671531119</cp:lastModifiedBy>
  <cp:revision>1</cp:revision>
  <dcterms:created xsi:type="dcterms:W3CDTF">2025-09-06T21:00:10Z</dcterms:created>
  <dcterms:modified xsi:type="dcterms:W3CDTF">2025-09-06T22:37:01Z</dcterms:modified>
</cp:coreProperties>
</file>